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61" autoAdjust="0"/>
  </p:normalViewPr>
  <p:slideViewPr>
    <p:cSldViewPr>
      <p:cViewPr>
        <p:scale>
          <a:sx n="75" d="100"/>
          <a:sy n="75" d="100"/>
        </p:scale>
        <p:origin x="-2076" y="-11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2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1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9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2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0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5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6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4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8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6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A611A-051C-450F-A421-2C706378D87F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BFA4D-8507-4A97-8E92-44D9BDC5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2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5885" y="3446722"/>
            <a:ext cx="8092230" cy="297846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BALDER &amp;</a:t>
            </a:r>
          </a:p>
          <a:p>
            <a:pPr algn="ctr"/>
            <a:r>
              <a:rPr lang="da-DK" sz="5400" b="1" spc="50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BALTHAZAR</a:t>
            </a:r>
            <a:endParaRPr lang="en-US" sz="5400" b="1" spc="5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7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131840" y="1412776"/>
            <a:ext cx="1342206" cy="648072"/>
          </a:xfrm>
          <a:prstGeom prst="wedgeRoundRectCallout">
            <a:avLst>
              <a:gd name="adj1" fmla="val 45641"/>
              <a:gd name="adj2" fmla="val 84537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b="1" dirty="0" smtClean="0">
                <a:cs typeface="Courier New" panose="02070309020205020404" pitchFamily="49" charset="0"/>
              </a:rPr>
              <a:t>I FOUND IT! </a:t>
            </a:r>
            <a:r>
              <a:rPr lang="da-DK" sz="1100" dirty="0" smtClean="0">
                <a:cs typeface="Courier New" panose="02070309020205020404" pitchFamily="49" charset="0"/>
              </a:rPr>
              <a:t>YAY!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827584" y="781872"/>
            <a:ext cx="1702246" cy="864096"/>
          </a:xfrm>
          <a:prstGeom prst="wedgeRoundRectCallout">
            <a:avLst>
              <a:gd name="adj1" fmla="val 36390"/>
              <a:gd name="adj2" fmla="val 46464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OH, THE V-VASE. THAT CAN ACTUALLY EASILY BE EXPLAINED.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771800" y="889884"/>
            <a:ext cx="1930364" cy="648072"/>
          </a:xfrm>
          <a:prstGeom prst="wedgeRoundRectCallout">
            <a:avLst>
              <a:gd name="adj1" fmla="val -56272"/>
              <a:gd name="adj2" fmla="val 242676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NO NEED. WE UNDERSTAND.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83568" y="548680"/>
            <a:ext cx="1656184" cy="1080120"/>
          </a:xfrm>
          <a:prstGeom prst="wedgeRoundRectCallout">
            <a:avLst>
              <a:gd name="adj1" fmla="val 94754"/>
              <a:gd name="adj2" fmla="val -10392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IT WAS YOUR FIRST TIME SHOPPING AT THE BLACK MARKED YESTERDAY, NO? I BET YOU FELT REAL COOL, NO?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5576" y="548680"/>
            <a:ext cx="2350318" cy="720080"/>
          </a:xfrm>
          <a:prstGeom prst="wedgeRoundRectCallout">
            <a:avLst>
              <a:gd name="adj1" fmla="val 59706"/>
              <a:gd name="adj2" fmla="val 58090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”I’M A CRIMINAL TOO. I’M NOT AFRAID OF ANYTHING.”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511660" y="548680"/>
            <a:ext cx="1368152" cy="576064"/>
          </a:xfrm>
          <a:prstGeom prst="wedgeRoundRectCallout">
            <a:avLst>
              <a:gd name="adj1" fmla="val 86514"/>
              <a:gd name="adj2" fmla="val 4953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THEN YOU SAW THE VASE,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264743" y="548680"/>
            <a:ext cx="1368152" cy="576064"/>
          </a:xfrm>
          <a:prstGeom prst="wedgeRoundRectCallout">
            <a:avLst>
              <a:gd name="adj1" fmla="val 104530"/>
              <a:gd name="adj2" fmla="val 4815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AND THE REST IS HISTORY.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763688" y="980728"/>
            <a:ext cx="1918270" cy="864096"/>
          </a:xfrm>
          <a:prstGeom prst="wedgeRoundRectCallout">
            <a:avLst>
              <a:gd name="adj1" fmla="val 24391"/>
              <a:gd name="adj2" fmla="val 10566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WELL, THAT WASN’T JUST ANY VASE. IT’S A LATE JAQUE CHASSIGNELLES, DUDE!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491880" y="4293096"/>
            <a:ext cx="2350318" cy="1152128"/>
          </a:xfrm>
          <a:prstGeom prst="wedgeRoundRectCallout">
            <a:avLst>
              <a:gd name="adj1" fmla="val -76632"/>
              <a:gd name="adj2" fmla="val 5298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TOTALLY UNDERSTAND YOUR PERSPECTIVE HERE. IF I WAS IN YOUR SHOES, I WOULD UNDOUBTEDLY LAND AT THE SAME CONCLUSION.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139952" y="5332040"/>
            <a:ext cx="2350318" cy="728464"/>
          </a:xfrm>
          <a:prstGeom prst="wedgeRoundRectCallout">
            <a:avLst>
              <a:gd name="adj1" fmla="val -93886"/>
              <a:gd name="adj2" fmla="val 168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BUT ALLOW ME TO EXPLAIN…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pic>
        <p:nvPicPr>
          <p:cNvPr id="9" name="fa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pic>
        <p:nvPicPr>
          <p:cNvPr id="10" name="thu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pic>
        <p:nvPicPr>
          <p:cNvPr id="5" name="bir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0688"/>
            <a:ext cx="1870668" cy="2340000"/>
          </a:xfrm>
          <a:prstGeom prst="rect">
            <a:avLst/>
          </a:prstGeom>
        </p:spPr>
      </p:pic>
      <p:pic>
        <p:nvPicPr>
          <p:cNvPr id="8" name="cran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23" y="620688"/>
            <a:ext cx="1870668" cy="2340000"/>
          </a:xfrm>
          <a:prstGeom prst="rect">
            <a:avLst/>
          </a:prstGeom>
        </p:spPr>
      </p:pic>
      <p:pic>
        <p:nvPicPr>
          <p:cNvPr id="7" name="duck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0"/>
            <a:ext cx="1870668" cy="2340000"/>
          </a:xfrm>
          <a:prstGeom prst="rect">
            <a:avLst/>
          </a:prstGeom>
        </p:spPr>
      </p:pic>
      <p:pic>
        <p:nvPicPr>
          <p:cNvPr id="6" name="DUC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23" y="620688"/>
            <a:ext cx="1870668" cy="23400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572000" y="2960688"/>
            <a:ext cx="2232248" cy="900360"/>
          </a:xfrm>
          <a:prstGeom prst="wedgeRoundRectCallout">
            <a:avLst>
              <a:gd name="adj1" fmla="val 3582"/>
              <a:gd name="adj2" fmla="val 7531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WAS JUST LEAVING YOUR FINE ESTABLISHMENT WHEN… EH…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572000" y="2960688"/>
            <a:ext cx="2232248" cy="900360"/>
          </a:xfrm>
          <a:prstGeom prst="wedgeRoundRectCallout">
            <a:avLst>
              <a:gd name="adj1" fmla="val 3582"/>
              <a:gd name="adj2" fmla="val 7531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…A BIRD FLEW AWAY 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WITH THE VASE!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987824" y="1268760"/>
            <a:ext cx="1270198" cy="792088"/>
          </a:xfrm>
          <a:prstGeom prst="wedgeRoundRectCallout">
            <a:avLst>
              <a:gd name="adj1" fmla="val -76632"/>
              <a:gd name="adj2" fmla="val 5298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WHAT KIND OF BIRD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WAS IT?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4572000" y="2960688"/>
            <a:ext cx="2232248" cy="900360"/>
          </a:xfrm>
          <a:prstGeom prst="wedgeRoundRectCallout">
            <a:avLst>
              <a:gd name="adj1" fmla="val 3375"/>
              <a:gd name="adj2" fmla="val 74755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UH… A CRANE, I THINK.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983945" y="1074034"/>
            <a:ext cx="1444037" cy="1008112"/>
          </a:xfrm>
          <a:prstGeom prst="wedgeRoundRectCallout">
            <a:avLst>
              <a:gd name="adj1" fmla="val -76632"/>
              <a:gd name="adj2" fmla="val 5298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 CRANE? IN NOVEMBER?? AREN’T THEY MIGRATORY BIRDS?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572000" y="2960688"/>
            <a:ext cx="2232248" cy="900360"/>
          </a:xfrm>
          <a:prstGeom prst="wedgeRoundRectCallout">
            <a:avLst>
              <a:gd name="adj1" fmla="val 3375"/>
              <a:gd name="adj2" fmla="val 74755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MALLARD. IT WAS A MALLARD, I REMEMBER NOW.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983945" y="1074034"/>
            <a:ext cx="1444037" cy="1008112"/>
          </a:xfrm>
          <a:prstGeom prst="wedgeRoundRectCallout">
            <a:avLst>
              <a:gd name="adj1" fmla="val -76632"/>
              <a:gd name="adj2" fmla="val 5298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 MALLARD? HOW THE HECK DID IT MANAGE TO CARRY THAT VASE???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572000" y="2960688"/>
            <a:ext cx="2232248" cy="900360"/>
          </a:xfrm>
          <a:prstGeom prst="wedgeRoundRectCallout">
            <a:avLst>
              <a:gd name="adj1" fmla="val 3375"/>
              <a:gd name="adj2" fmla="val 74755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IT… HAD HELP. FROM IT’S MALLARD FRIENDS.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0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2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761 0.11522 L 3.05556E-6 1.74919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2" y="-576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inatow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pic>
        <p:nvPicPr>
          <p:cNvPr id="2" name="background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pic>
        <p:nvPicPr>
          <p:cNvPr id="8" name="roadbloc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16832"/>
            <a:ext cx="5551134" cy="5310782"/>
          </a:xfrm>
          <a:prstGeom prst="rect">
            <a:avLst/>
          </a:prstGeom>
        </p:spPr>
      </p:pic>
      <p:sp>
        <p:nvSpPr>
          <p:cNvPr id="9" name="rectangle"/>
          <p:cNvSpPr/>
          <p:nvPr/>
        </p:nvSpPr>
        <p:spPr>
          <a:xfrm rot="19969853">
            <a:off x="-2340261" y="1024258"/>
            <a:ext cx="4680520" cy="7101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eft w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6" y="432000"/>
            <a:ext cx="7922928" cy="5994000"/>
          </a:xfrm>
          <a:prstGeom prst="rect">
            <a:avLst/>
          </a:prstGeom>
        </p:spPr>
      </p:pic>
      <p:pic>
        <p:nvPicPr>
          <p:cNvPr id="6" name="thu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1" y="432000"/>
            <a:ext cx="7926958" cy="5994000"/>
          </a:xfrm>
          <a:prstGeom prst="rect">
            <a:avLst/>
          </a:prstGeom>
        </p:spPr>
      </p:pic>
      <p:pic>
        <p:nvPicPr>
          <p:cNvPr id="4" name="left wall fron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1" y="432000"/>
            <a:ext cx="7926958" cy="5994000"/>
          </a:xfrm>
          <a:prstGeom prst="rect">
            <a:avLst/>
          </a:prstGeom>
        </p:spPr>
      </p:pic>
      <p:pic>
        <p:nvPicPr>
          <p:cNvPr id="3" name="balder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000"/>
            <a:ext cx="7926958" cy="5994000"/>
          </a:xfrm>
          <a:prstGeom prst="rect">
            <a:avLst/>
          </a:prstGeom>
        </p:spPr>
      </p:pic>
      <p:pic>
        <p:nvPicPr>
          <p:cNvPr id="5" name="mallard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1" y="432000"/>
            <a:ext cx="7926958" cy="5994000"/>
          </a:xfrm>
          <a:prstGeom prst="rect">
            <a:avLst/>
          </a:prstGeom>
        </p:spPr>
      </p:pic>
      <p:sp>
        <p:nvSpPr>
          <p:cNvPr id="11" name="speak1"/>
          <p:cNvSpPr/>
          <p:nvPr/>
        </p:nvSpPr>
        <p:spPr>
          <a:xfrm>
            <a:off x="2654808" y="2132856"/>
            <a:ext cx="1989199" cy="936104"/>
          </a:xfrm>
          <a:prstGeom prst="wedgeRoundRectCallout">
            <a:avLst>
              <a:gd name="adj1" fmla="val 4495"/>
              <a:gd name="adj2" fmla="val -7929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ANYWAY, SO… KNOWING THE INVALUABLE VALUE OF THIS ARTIFACT, I NATURALLY CHASED THEM. ALL THE WAY DOWN OSCAR STREET.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12" name="speak2"/>
          <p:cNvSpPr/>
          <p:nvPr/>
        </p:nvSpPr>
        <p:spPr>
          <a:xfrm>
            <a:off x="899592" y="3429000"/>
            <a:ext cx="1918270" cy="864096"/>
          </a:xfrm>
          <a:prstGeom prst="wedgeRoundRectCallout">
            <a:avLst>
              <a:gd name="adj1" fmla="val 10298"/>
              <a:gd name="adj2" fmla="val 89102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ISN’T OSCAR STREET CLOSED FOR MAINTENANCE?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744223" y="2132856"/>
            <a:ext cx="1918270" cy="864096"/>
          </a:xfrm>
          <a:prstGeom prst="wedgeRoundRectCallout">
            <a:avLst>
              <a:gd name="adj1" fmla="val 2422"/>
              <a:gd name="adj2" fmla="val -8021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DID I SAY OSCAR STREET? I MEANT CHINATOWN. I ALWAYS GET THOSE TWO CONFUSED.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221682" y="1844824"/>
            <a:ext cx="2736304" cy="1440160"/>
          </a:xfrm>
          <a:prstGeom prst="wedgeRoundRectCallout">
            <a:avLst>
              <a:gd name="adj1" fmla="val -41719"/>
              <a:gd name="adj2" fmla="val 57870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cs typeface="Courier New" panose="02070309020205020404" pitchFamily="49" charset="0"/>
              </a:rPr>
              <a:t>CUT A BIT MORE ACROSS, WILL YOU DEAR? WE WOULDN’T WANT ANY INGROWN TOENAILS,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NOW WOULD WE?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427984" y="3501008"/>
            <a:ext cx="2736304" cy="1008112"/>
          </a:xfrm>
          <a:prstGeom prst="wedgeRoundRectCallout">
            <a:avLst>
              <a:gd name="adj1" fmla="val -71126"/>
              <a:gd name="adj2" fmla="val -35737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OH CHEER UP BOY, WHEN YOU’RE DONE WITH THIS WE’LL GO BUY YOU THAT LUXURY LIVER PATÉ YOU LOVE.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27784" y="2338900"/>
            <a:ext cx="2160240" cy="1080120"/>
          </a:xfrm>
          <a:prstGeom prst="wedgeRoundRectCallout">
            <a:avLst>
              <a:gd name="adj1" fmla="val 77394"/>
              <a:gd name="adj2" fmla="val 140999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SO, EVENTUALLY THE MALLARDS GAVE UP AND DROPPED THE VASE. THANK GOD I WAS THERE!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979712" y="3717032"/>
            <a:ext cx="1918270" cy="864096"/>
          </a:xfrm>
          <a:prstGeom prst="wedgeRoundRectCallout">
            <a:avLst>
              <a:gd name="adj1" fmla="val -39029"/>
              <a:gd name="adj2" fmla="val 70697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SO WHY DIDN’T YOU RETURN IT, DUDE?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8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763688" y="3157966"/>
            <a:ext cx="1918270" cy="864096"/>
          </a:xfrm>
          <a:prstGeom prst="wedgeRoundRectCallout">
            <a:avLst>
              <a:gd name="adj1" fmla="val 94442"/>
              <a:gd name="adj2" fmla="val 10014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WELL, EH… BECAUSE OF 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THE TORNADO.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843808" y="5301208"/>
            <a:ext cx="1918270" cy="864096"/>
          </a:xfrm>
          <a:prstGeom prst="wedgeRoundRectCallout">
            <a:avLst>
              <a:gd name="adj1" fmla="val -78820"/>
              <a:gd name="adj2" fmla="val -43406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 TORNADO? IN THE MIDDLE OF TOWN???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5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619672" y="3429000"/>
            <a:ext cx="1918270" cy="864096"/>
          </a:xfrm>
          <a:prstGeom prst="wedgeRoundRectCallout">
            <a:avLst>
              <a:gd name="adj1" fmla="val 69572"/>
              <a:gd name="adj2" fmla="val -5168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YEAH, I COULDN’T BELIEVE IT EITHER.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47864" y="5239302"/>
            <a:ext cx="1918270" cy="864096"/>
          </a:xfrm>
          <a:prstGeom prst="wedgeRoundRectCallout">
            <a:avLst>
              <a:gd name="adj1" fmla="val -97888"/>
              <a:gd name="adj2" fmla="val -36965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BUT… BUT… HOW COME THE CITY IS NOT IN TOTAL RUIN?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763688" y="3356992"/>
            <a:ext cx="1918270" cy="864096"/>
          </a:xfrm>
          <a:prstGeom prst="wedgeRoundRectCallout">
            <a:avLst>
              <a:gd name="adj1" fmla="val 75789"/>
              <a:gd name="adj2" fmla="val -62730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ACTUALLY IT WAS A UFO.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722823" y="5301208"/>
            <a:ext cx="1918270" cy="864096"/>
          </a:xfrm>
          <a:prstGeom prst="wedgeRoundRectCallout">
            <a:avLst>
              <a:gd name="adj1" fmla="val -71359"/>
              <a:gd name="adj2" fmla="val -4984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WHAT, REALLY??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932040" y="5318287"/>
            <a:ext cx="1918270" cy="864096"/>
          </a:xfrm>
          <a:prstGeom prst="wedgeRoundRectCallout">
            <a:avLst>
              <a:gd name="adj1" fmla="val -39442"/>
              <a:gd name="adj2" fmla="val -192477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YEP, I GOT ABDUCTED BY ALIENS.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4" y="432000"/>
            <a:ext cx="7924152" cy="5994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75856" y="1556792"/>
            <a:ext cx="1774254" cy="1368152"/>
          </a:xfrm>
          <a:prstGeom prst="wedgeRoundRectCallout">
            <a:avLst>
              <a:gd name="adj1" fmla="val 1983"/>
              <a:gd name="adj2" fmla="val 76605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THEY DID UNSPEAKABLE THINGS TO ME, TRULY UNSPEAKABLE THINGS. PLEASE DON’T ASK ME ABOUT.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4" y="432000"/>
            <a:ext cx="7924152" cy="5994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995936" y="1412776"/>
            <a:ext cx="1944216" cy="1254663"/>
          </a:xfrm>
          <a:prstGeom prst="wedgeRoundRectCallout">
            <a:avLst>
              <a:gd name="adj1" fmla="val -52665"/>
              <a:gd name="adj2" fmla="val 7144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AND NEXT THING I KNOW, I JUST WAKE UP AT HOME LIKE NOTHING HAD HAPPENED.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724128" y="2852936"/>
            <a:ext cx="1918270" cy="864096"/>
          </a:xfrm>
          <a:prstGeom prst="wedgeRoundRectCallout">
            <a:avLst>
              <a:gd name="adj1" fmla="val -97888"/>
              <a:gd name="adj2" fmla="val 16406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NOT REMEMBERING 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 THING OF WHAT JUST WENT DOWN.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220072" y="4365104"/>
            <a:ext cx="2134294" cy="1152128"/>
          </a:xfrm>
          <a:prstGeom prst="wedgeRoundRectCallout">
            <a:avLst>
              <a:gd name="adj1" fmla="val -81413"/>
              <a:gd name="adj2" fmla="val -55139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MEAN, IT’S ALL COMING 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BACK NOW. BUT THAT’S WHY I DIDN’T GET IN CONTACT WITH YOU FINE GENTLEMEN BEFORE.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971600" y="1916832"/>
            <a:ext cx="1270198" cy="648072"/>
          </a:xfrm>
          <a:prstGeom prst="wedgeRoundRectCallout">
            <a:avLst>
              <a:gd name="adj1" fmla="val 49431"/>
              <a:gd name="adj2" fmla="val 459016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SO THERE YOU HAVE IT.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763688" y="980728"/>
            <a:ext cx="1918270" cy="864096"/>
          </a:xfrm>
          <a:prstGeom prst="wedgeRoundRectCallout">
            <a:avLst>
              <a:gd name="adj1" fmla="val 24391"/>
              <a:gd name="adj2" fmla="val 10566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SHIT, WHAT CAN WE SAY? THANK YOU. AND SORRY FOR, YOU KNOW…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995936" y="3429000"/>
            <a:ext cx="1918270" cy="864096"/>
          </a:xfrm>
          <a:prstGeom prst="wedgeRoundRectCallout">
            <a:avLst>
              <a:gd name="adj1" fmla="val -70945"/>
              <a:gd name="adj2" fmla="val -383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AH, DON’T WORRY ABOUT IT. IT’S AN HONEST MISUNDERSTANDING.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/>
        </p:nvSpPr>
        <p:spPr>
          <a:xfrm>
            <a:off x="2766925" y="2924944"/>
            <a:ext cx="292907" cy="50405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4" y="432000"/>
            <a:ext cx="7924652" cy="59940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766925" y="548680"/>
            <a:ext cx="1656184" cy="864096"/>
          </a:xfrm>
          <a:prstGeom prst="wedgeRoundRectCallout">
            <a:avLst>
              <a:gd name="adj1" fmla="val 9988"/>
              <a:gd name="adj2" fmla="val 195842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YEAH MAN! LET’S DRINK TO THAT!</a:t>
            </a:r>
            <a:endParaRPr lang="en-US" sz="1100" dirty="0"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3267">
            <a:off x="12286432" y="-4264926"/>
            <a:ext cx="2551071" cy="16417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2871">
            <a:off x="10379412" y="-9255143"/>
            <a:ext cx="2551071" cy="16417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2476" flipH="1">
            <a:off x="-3081888" y="-8980060"/>
            <a:ext cx="2550797" cy="16415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8411">
            <a:off x="10379411" y="510746"/>
            <a:ext cx="2551071" cy="16417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1678" flipH="1">
            <a:off x="-4126618" y="-4041768"/>
            <a:ext cx="2550797" cy="16415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9434" flipH="1">
            <a:off x="-2975374" y="-156245"/>
            <a:ext cx="2550797" cy="16415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08520" y="-150299"/>
            <a:ext cx="9433048" cy="71076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1063214">
            <a:off x="323528" y="495543"/>
            <a:ext cx="8712968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16600" b="1" dirty="0" smtClean="0">
                <a:ln w="1905"/>
                <a:solidFill>
                  <a:schemeClr val="bg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</a:p>
          <a:p>
            <a:pPr algn="ctr"/>
            <a:r>
              <a:rPr lang="da-DK" sz="16600" b="1" dirty="0" smtClean="0">
                <a:ln w="1905"/>
                <a:solidFill>
                  <a:schemeClr val="bg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END</a:t>
            </a:r>
            <a:endParaRPr lang="en-US" sz="16600" b="1" cap="none" spc="0" dirty="0">
              <a:ln w="1905"/>
              <a:solidFill>
                <a:schemeClr val="bg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8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79506__redafs__clinking-glas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95736" y="2420888"/>
            <a:ext cx="1584176" cy="864096"/>
          </a:xfrm>
          <a:prstGeom prst="wedgeRoundRectCallout">
            <a:avLst>
              <a:gd name="adj1" fmla="val -3717"/>
              <a:gd name="adj2" fmla="val 17081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♪MOOONLIGHT ON THE RIVEEEER ♪</a:t>
            </a:r>
          </a:p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OH GUYS, YOU ROCK. DO YOU KNOW THAT? 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964482" y="2780928"/>
            <a:ext cx="1584176" cy="720080"/>
          </a:xfrm>
          <a:prstGeom prst="wedgeRoundRectCallout">
            <a:avLst>
              <a:gd name="adj1" fmla="val 184503"/>
              <a:gd name="adj2" fmla="val 4934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HAHA, YOU ROCK TOO MAN.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21682" y="1844824"/>
            <a:ext cx="2350318" cy="1152128"/>
          </a:xfrm>
          <a:prstGeom prst="wedgeRoundRectCallout">
            <a:avLst>
              <a:gd name="adj1" fmla="val -44831"/>
              <a:gd name="adj2" fmla="val 7437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JUST FEEL SO RADIANT AND GENEROUS TODAY, DON’T KNOW WHY. MUST BE THE VASE.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15816" y="3149352"/>
            <a:ext cx="2350318" cy="1152128"/>
          </a:xfrm>
          <a:prstGeom prst="wedgeRoundRectCallout">
            <a:avLst>
              <a:gd name="adj1" fmla="val -62261"/>
              <a:gd name="adj2" fmla="val -17687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JUST GOT IT. WHAT DO YOU THINK? DOESN’T IT SUIT ME? I FEEL LIKE THAT’S WHAT I’D LOOK LIKE IF I WAS A VASE.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9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23728" y="2564904"/>
            <a:ext cx="2016224" cy="792088"/>
          </a:xfrm>
          <a:prstGeom prst="wedgeRoundRectCallout">
            <a:avLst>
              <a:gd name="adj1" fmla="val 2019"/>
              <a:gd name="adj2" fmla="val 160975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GOTTA BE HONEST, I WAS A BIT INTIMIDATED BY YOU AT FIRST. BUT I’M SO GLAD I *HIC* GOT TO KNOW YOU.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355976" y="2780928"/>
            <a:ext cx="1584176" cy="1008112"/>
          </a:xfrm>
          <a:prstGeom prst="wedgeRoundRectCallout">
            <a:avLst>
              <a:gd name="adj1" fmla="val 167438"/>
              <a:gd name="adj2" fmla="val 8184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GLAD TO HEAR IT, DUDE. BUT WE’RE GOTTA BOUNCE NOW. THANKS AGAIN FOR SAVING OUR VASE.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581576" y="2924944"/>
            <a:ext cx="1584176" cy="720080"/>
          </a:xfrm>
          <a:prstGeom prst="wedgeRoundRectCallout">
            <a:avLst>
              <a:gd name="adj1" fmla="val -53909"/>
              <a:gd name="adj2" fmla="val 108976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YEAH </a:t>
            </a:r>
            <a:r>
              <a:rPr lang="da-DK" sz="1100" dirty="0" err="1" smtClean="0">
                <a:cs typeface="Courier New" panose="02070309020205020404" pitchFamily="49" charset="0"/>
              </a:rPr>
              <a:t>YEAH</a:t>
            </a:r>
            <a:r>
              <a:rPr lang="da-DK" sz="1100" dirty="0" smtClean="0">
                <a:cs typeface="Courier New" panose="02070309020205020404" pitchFamily="49" charset="0"/>
              </a:rPr>
              <a:t> </a:t>
            </a:r>
            <a:r>
              <a:rPr lang="da-DK" sz="1100" dirty="0" err="1" smtClean="0">
                <a:cs typeface="Courier New" panose="02070309020205020404" pitchFamily="49" charset="0"/>
              </a:rPr>
              <a:t>YEAH</a:t>
            </a:r>
            <a:r>
              <a:rPr lang="da-DK" sz="1100" dirty="0" smtClean="0">
                <a:cs typeface="Courier New" panose="02070309020205020404" pitchFamily="49" charset="0"/>
              </a:rPr>
              <a:t>, NO PROBLEM. SEE YOU!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910907" y="2636912"/>
            <a:ext cx="1656184" cy="864096"/>
          </a:xfrm>
          <a:prstGeom prst="wedgeRoundRectCallout">
            <a:avLst>
              <a:gd name="adj1" fmla="val -34508"/>
              <a:gd name="adj2" fmla="val 12480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BALTHAZAR. PREPARE TO GET *HIC* YOUR MIND BLOWN. 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691680" y="2420888"/>
            <a:ext cx="1584176" cy="1239836"/>
          </a:xfrm>
          <a:prstGeom prst="wedgeRoundRectCallout">
            <a:avLst>
              <a:gd name="adj1" fmla="val 25896"/>
              <a:gd name="adj2" fmla="val 10376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GAVE THEM A FAKE, BALTHAZAR! I GOT A FAKE VASE MADE YESTERDAY AND THAT’S THE ONE THEY HAVE!! HAHAHA!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547664" y="2780928"/>
            <a:ext cx="1584176" cy="864096"/>
          </a:xfrm>
          <a:prstGeom prst="wedgeRoundRectCallout">
            <a:avLst>
              <a:gd name="adj1" fmla="val 35433"/>
              <a:gd name="adj2" fmla="val 94621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ISN’T THAT CLEVER? AM I NOT ONE HELL OF A MASTERMIND, BALTHAZAR?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138979" y="3861048"/>
            <a:ext cx="1584176" cy="720080"/>
          </a:xfrm>
          <a:prstGeom prst="wedgeRoundRectCallout">
            <a:avLst>
              <a:gd name="adj1" fmla="val -85029"/>
              <a:gd name="adj2" fmla="val 2063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WHY ARE YOU LOOKING AT ME THAT WAY??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8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23728" y="1988840"/>
            <a:ext cx="2350318" cy="864096"/>
          </a:xfrm>
          <a:prstGeom prst="wedgeRoundRectCallout">
            <a:avLst>
              <a:gd name="adj1" fmla="val -43586"/>
              <a:gd name="adj2" fmla="val 9046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COME IN, COME IN! THERE’S NO LOCKS IN THIS ESTABLISHMENT!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7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6372200" y="2420888"/>
            <a:ext cx="720080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7792">
            <a:off x="5853074" y="-250252"/>
            <a:ext cx="1281656" cy="8248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6370">
            <a:off x="4905049" y="-2824314"/>
            <a:ext cx="1281656" cy="8248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1726">
            <a:off x="1404636" y="-4875973"/>
            <a:ext cx="1281656" cy="8248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1774">
            <a:off x="4203992" y="3009132"/>
            <a:ext cx="1281656" cy="8248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584">
            <a:off x="1194867" y="4013069"/>
            <a:ext cx="1281656" cy="8248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9289">
            <a:off x="-1702083" y="2925360"/>
            <a:ext cx="1281656" cy="8248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7874">
            <a:off x="-3108725" y="-558352"/>
            <a:ext cx="1281656" cy="8248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4912">
            <a:off x="-1968336" y="-3466870"/>
            <a:ext cx="1281656" cy="82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accel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348242__newagesoup__punch-boxing-0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accel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348242__newagesoup__punch-boxing-0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39752" y="908720"/>
            <a:ext cx="1270198" cy="1152128"/>
          </a:xfrm>
          <a:prstGeom prst="wedgeRoundRectCallout">
            <a:avLst>
              <a:gd name="adj1" fmla="val 20247"/>
              <a:gd name="adj2" fmla="val 66759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SO WHEREYA HIDING IT, DUDE?</a:t>
            </a:r>
            <a:endParaRPr lang="en-US" sz="1100" dirty="0">
              <a:cs typeface="Courier New" panose="02070309020205020404" pitchFamily="49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491880" y="5373216"/>
            <a:ext cx="2808312" cy="504056"/>
          </a:xfrm>
          <a:prstGeom prst="wedgeRoundRectCallout">
            <a:avLst>
              <a:gd name="adj1" fmla="val -73484"/>
              <a:gd name="adj2" fmla="val -37369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I – I GOT NO CLUE WHAT THIS IS ABOUT.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2816"/>
            <a:ext cx="7924800" cy="59923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910024" y="1196752"/>
            <a:ext cx="1486222" cy="792088"/>
          </a:xfrm>
          <a:prstGeom prst="wedgeRoundRectCallout">
            <a:avLst>
              <a:gd name="adj1" fmla="val 29491"/>
              <a:gd name="adj2" fmla="val 86384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cs typeface="Courier New" panose="02070309020205020404" pitchFamily="49" charset="0"/>
              </a:rPr>
              <a:t>CUT THE BULLSHIT, MAN. OR I’LL CUT IT </a:t>
            </a:r>
            <a:r>
              <a:rPr lang="da-DK" sz="1100" b="1" dirty="0" smtClean="0">
                <a:cs typeface="Courier New" panose="02070309020205020404" pitchFamily="49" charset="0"/>
              </a:rPr>
              <a:t>FOR</a:t>
            </a:r>
            <a:r>
              <a:rPr lang="da-DK" sz="1100" dirty="0" smtClean="0">
                <a:cs typeface="Courier New" panose="02070309020205020404" pitchFamily="49" charset="0"/>
              </a:rPr>
              <a:t> YOU!</a:t>
            </a:r>
            <a:endParaRPr lang="en-US" sz="11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720</Words>
  <Application>Microsoft Office PowerPoint</Application>
  <PresentationFormat>On-screen Show (4:3)</PresentationFormat>
  <Paragraphs>66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Erlend Hjortland Sandøy</dc:creator>
  <cp:lastModifiedBy>Erlend Hjortland Sandøy</cp:lastModifiedBy>
  <cp:revision>26</cp:revision>
  <dcterms:created xsi:type="dcterms:W3CDTF">2017-11-17T08:15:41Z</dcterms:created>
  <dcterms:modified xsi:type="dcterms:W3CDTF">2017-11-17T16:15:21Z</dcterms:modified>
</cp:coreProperties>
</file>