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1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3" r:id="rId3"/>
    <p:sldId id="257" r:id="rId4"/>
    <p:sldId id="258" r:id="rId5"/>
    <p:sldId id="274" r:id="rId6"/>
    <p:sldId id="261" r:id="rId7"/>
    <p:sldId id="275" r:id="rId8"/>
    <p:sldId id="259" r:id="rId9"/>
    <p:sldId id="260" r:id="rId10"/>
    <p:sldId id="269" r:id="rId11"/>
    <p:sldId id="270" r:id="rId12"/>
    <p:sldId id="262" r:id="rId13"/>
    <p:sldId id="276" r:id="rId14"/>
    <p:sldId id="271" r:id="rId15"/>
    <p:sldId id="263" r:id="rId16"/>
    <p:sldId id="264" r:id="rId17"/>
    <p:sldId id="272" r:id="rId18"/>
    <p:sldId id="265" r:id="rId19"/>
    <p:sldId id="266" r:id="rId20"/>
    <p:sldId id="267" r:id="rId21"/>
    <p:sldId id="26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35" autoAdjust="0"/>
    <p:restoredTop sz="94660"/>
  </p:normalViewPr>
  <p:slideViewPr>
    <p:cSldViewPr>
      <p:cViewPr varScale="1">
        <p:scale>
          <a:sx n="124" d="100"/>
          <a:sy n="124" d="100"/>
        </p:scale>
        <p:origin x="-7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</inkml:channelProperties>
      </inkml:inkSource>
      <inkml:timestamp xml:id="ts0" timeString="2017-11-14T10:05:52.58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D93BA34F-E5F1-43F2-A192-9074D923FD34}" emma:medium="tactile" emma:mode="ink">
          <msink:context xmlns:msink="http://schemas.microsoft.com/ink/2010/main" type="writingRegion" rotatedBoundingBox="8449,18800 10613,17674 10874,18176 8710,19303"/>
        </emma:interpretation>
      </emma:emma>
    </inkml:annotationXML>
    <inkml:traceGroup>
      <inkml:annotationXML>
        <emma:emma xmlns:emma="http://www.w3.org/2003/04/emma" version="1.0">
          <emma:interpretation id="{6F69BEDA-8665-412F-8188-617DACBAA3C8}" emma:medium="tactile" emma:mode="ink">
            <msink:context xmlns:msink="http://schemas.microsoft.com/ink/2010/main" type="paragraph" rotatedBoundingBox="8449,18800 10613,17674 10874,18176 8710,193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D8FF0D8-6C3E-4740-B44D-06359A63DD6F}" emma:medium="tactile" emma:mode="ink">
              <msink:context xmlns:msink="http://schemas.microsoft.com/ink/2010/main" type="line" rotatedBoundingBox="8449,18800 10613,17674 10874,18176 8710,19303"/>
            </emma:interpretation>
          </emma:emma>
        </inkml:annotationXML>
        <inkml:traceGroup>
          <inkml:annotationXML>
            <emma:emma xmlns:emma="http://www.w3.org/2003/04/emma" version="1.0">
              <emma:interpretation id="{7C353801-E825-416D-91A4-26056DBC8E7F}" emma:medium="tactile" emma:mode="ink">
                <msink:context xmlns:msink="http://schemas.microsoft.com/ink/2010/main" type="inkWord" rotatedBoundingBox="8449,18800 10613,17674 10874,18176 8710,19302"/>
              </emma:interpretation>
              <emma:one-of disjunction-type="recognition" id="oneOf0">
                <emma:interpretation id="interp0" emma:lang="da-DK" emma:confidence="0">
                  <emma:literal>sex</emma:literal>
                </emma:interpretation>
                <emma:interpretation id="interp1" emma:lang="da-DK" emma:confidence="0">
                  <emma:literal>Eh</emma:literal>
                </emma:interpretation>
                <emma:interpretation id="interp2" emma:lang="da-DK" emma:confidence="0">
                  <emma:literal>rex</emma:literal>
                </emma:interpretation>
                <emma:interpretation id="interp3" emma:lang="da-DK" emma:confidence="0">
                  <emma:literal>Rex</emma:literal>
                </emma:interpretation>
                <emma:interpretation id="interp4" emma:lang="da-DK" emma:confidence="0">
                  <emma:literal>Ek</emma:literal>
                </emma:interpretation>
              </emma:one-of>
            </emma:emma>
          </inkml:annotationXML>
          <inkml:trace contextRef="#ctx0" brushRef="#br0">-15535 806 222,'0'0'83,"0"0"-37,0 2-25,0-2-13,0 0 3,0 0-3,0 0-5,0 0 2,0 0-9,0 0-1,0 0-5,0 0-17,0 0 16,0 0-8,0 0 16,0 0 7,0 0 2,0 0 6,0 0 8,0 0 7,0 0 1,0 0-9,0 0-8,0 0-7,0 0-6,0 0 3,0 0 0,0 0-2,-3 0 4,3 0-4,-1 0 11,-2 0 11,3 0-4,-4 0-2,3 0-4,1 0-8,0 0 1,-5 0-5,4 0 3,-3 0-2,0 5 0,-3 1 8,3 3 14,-2 6 3,2 3-17,4 10-8,-1 7-14,-3 1-175</inkml:trace>
          <inkml:trace contextRef="#ctx0" brushRef="#br0" timeOffset="2056.6247">-15495 1014 57,'0'0'41,"0"-3"16,0 3 4,0 0 49,0 0-21,0 0-35,0 0-16,0 0-10,0 0-8,0 0-10,0 0-5,0 0-3,0 6-5,0 0 5,0 0-3,10 0 0,-4 0 3,0 0-4,1-4 4,-2 2-2,5 1-3,-2-4 4,5 3-3,-1 0 3,2 0 1,0 2-4,1 0 4,0 0-2,-3-2-1,2-2 3,1-2-5,-1 0 2,-2 0-1,4 0-4,-4-6 8,0-2-7,2 0-3,-3 0-19,0 1-23,-2-2-40,-3-4-145</inkml:trace>
          <inkml:trace contextRef="#ctx0" brushRef="#br0" timeOffset="3683.4828">-15115 1059 415,'0'0'17,"0"0"-14,0 0-1,0-1-4,0-4 4,0 2-1,0 0 8,2-2 24,-2 4 13,2-5 13,0 0-9,2-3-23,-1 0-2,2-2-13,-1-1-7,5-4-1,-1 2-6,3-2 6,1-1 2,2 1 5,3-4 0,-4 2-6,4 0 2,-1-3-6,-2 3 1,3-2 6,1 4 1,-2-5-2,1 3-1,1 0-7,1-2 4,-3 2-4,5-2 1,-2 0 3,-2 2-6,1-1 5,-2 1-2,1 2-3,-3-3 6,2 4-10,-3 0 6,-2 3 0,0 0-4,-2 4 6,1-2-5,-2 2-1,5-2 9,-4 2-9,4-2 4,1-2-6,1 0-8,0 0 5,0-3-6,0 1 1,0 2 5,-1 2-7,-4-1 2,1 1-2,-2 2-14,-3 2 11,1 0 7,-2 2 4,-1 1-6,5-4 9,-1 1 9,0 0-4,3 0 2,0-2 1,-1 0-4,4 2 2,-2-3-8,1 0-31,-4 3 32,-1 0 3,-1 2-17,-1-1 0,-5 4 17,3 1 5,-1 0-1,3-5 2,2 1 1,2 0-2,5-2 8,0 0-7,0 0-4,0-2 4,2 2-5,1-2-2,-2 2 4,1 0-1,-3 3 4,2 2-8,-6 1-69,3 0 13,0 0 25,1 0 39,2 0-11,5 0-36,1 0 19,3 0 24</inkml:trace>
          <inkml:trace contextRef="#ctx0" brushRef="#br0" timeOffset="5816.1186">-13908 158 201,'3'0'98,"-1"2"-23,-2-2-29,2 4-20,0-4-14,0 0-5,3 0 8,-4 0-10,3 0 8,3 0-1,-1 0 4,2 0-1,-3 0-7,5 0 1,1 0-2,-3 0-6,1 0 3,-3 0-4,3 0 2,-1 0 5,2 2 9,-2 4 14,3-2-15,0 2-11,-3 0 0,0-2-4,1-4-1,0 2 3,-2-2-5,-1 0 5,2 0-3,-2 0 2,2 0 3,-1 0-5,-2 0 3,2 0-1,0 0-3,0 0 7,-2 4-7,2-4 4,-1 2 1,2-2-7,-2 0 4,2 0-1,0 0 1,0 0 2,2 0-4,-2 2 3,1 0-1,-4-2-3,3 0 6,1 0-5,-1 0 2,0 0 1,-2 0-4,3 0 5,0 0-4,-1 0 1,0 0 4,-2 0-6,2 0 5,0 2-2,0 2-3,1 2 7,-4-6-6,3 2 1,-3 3-2,3-5-7,-3 0 6,2 1-3,-1 1 1,3 1 3,0-2-5,-1 2-1,3-1-3,0 2-13,-3-4 6,6 0 6,-3 0 7,-1 2 3,2-1-1,1 2 0,-4 3-30,1-3-69,-2 0-68</inkml:trace>
          <inkml:trace contextRef="#ctx0" brushRef="#br0" timeOffset="10489.0524">-14550 604 200,'0'0'4,"0"0"-5,0 0-14,0 0 6,0 0 9,0 0 4,-19 33 2,12-27 9,3-4-2,0 2-11,0 2 4,2-4 0,0 4 2,-4 2-3,5 4-5,-6-4 4,3 2-7,-2 2-107,-4-2 176,-1 0 96,2-1-144,1-1-128,-2-4 224,3 4-65,1-2-48,4 0 2,-4-2-2,1 4-5,1 0 2,-1 0 2,-1 3 0,-3-2 5,4 3 0,-5 1 0,-1-1-15,0-3 4,0 2 12,3-1 26,2-2-17,1 1-13,1-3-6,-1 1-10,1 1-1,-3 1 9,2-2 8,-1 4-3,-2 1 3,-3 0 2,1 4-2,2-4-15,0 5 12,1-10 54,0 4-31,3-3-17,0-2-2,4-2-6,-1 2-2,-2-2 9,3 2-3,-2-4 2,2 0 1,-2 0-4,2-2 4,0 2-6,-2-2 4,0 4 0,0-4-4,-2 2 4,4-2-2,0 0-1,0 0 5,0 0-11,0 0-35,0 0-105,0 0-142</inkml:trace>
          <inkml:trace contextRef="#ctx0" brushRef="#br0" timeOffset="10323.1168">-14486 539 10,'0'0'26,"0"0"-5</inkml:trace>
          <inkml:trace contextRef="#ctx0" brushRef="#br0" timeOffset="10324.1238">-14486 539 158</inkml:trace>
          <inkml:trace contextRef="#ctx0" brushRef="#br0" timeOffset="9806.1977">-13930 167 236,'0'0'53,"0"0"-30,0 0-27,-1 0 7,-2 0 1,-1 0 1,1 0 35,-4 0 8,3 0-12,-1 0-12,1 0-22,-3 0 1,1 0-3,1 0-4,-2 0 3,-1 0-3,2 3 3,-2 1 2,0-2-7,-1 2 4,0 2-11,0 0-12,4 0 29,-2-4-4,0 2 0,0-4 0,-1 0-3,2 2 4,-2-2-2,0 4 1,0 0 2,-2 2-86,-2 3 79,2-3 6,0 0 0,2-2 4,0 2-5,1-3 13,3-3-8,-2 3-5,2-1 1,-1-1-1,0 4 0,-3 1 5,0 2-24,-5 0-80,1-2 29,-2 2 124,2-2-47,-2-2 11,4 1 57,4-5-52,-1 1-22,3 1 19,-1 1-19,3 3-1,-2 0 3,-2 0-13,-2 4 13,-2 2-52,-1 0 8,0-4 139,3 2-94,1-4 23,1-1 11,4-4-35,-1 4-3,0-2-22,2 1-28,-2 1 29,-1 2 16,2-1 7,-4 5-1,0-1-2,-2 2 0,0-2-89,-1 0-78,4 0 276,-4-2-71,5-2-28,-1-2-14,1 1-43,1-4-49,-1 4-2</inkml:trace>
          <inkml:trace contextRef="#ctx0" brushRef="#br0" timeOffset="7780.0483">-14113 140 174,'0'0'57,"0"0"-13,14-23-25,-7 17-11,-2 0-3,-1 2-1,1 2-1,-1 2 12,-3 0 28,2 0 8,-2 0-9,3-2-10,2 0-11,-2 0-14,3-2-2,1 0-4,-2 0 0,2 0 4,0 0-6,-2 0 3,-2 0 0,0 4-3,0 0 3,-2-2-2,0 2 0,2 0 5,1 0-6,0 0 1,-1 0 3,3 0-5,0 0 5,4 0-4,-6 0 2,5 0 0,1 0-3,-3 0 4,1 0-3,0 0 0,0 0 3,0 0-3,0 0 2,3 0 0,-1-4-4,1 4 5,1-4-6,-1 2 6,-2-2 0,2 4-4,-4-2 4,-2 2-2,1 0-1,-2 0 1,4 0 1,-4 0 2,3 0 0,1 0-3,-1 0 7,0 0-9,1 0 0,0 0 7,-3 0-8,2 0 4,0 0-2,-1 0-2,-1 0 7,-1 0-5,-1 0 1,3 0 2,-1 0-6,-1 0 9,3 0-7,-1 0 2,-1 0 3,2 0-6,0 0 4,-2 0-1,-2 0-4,4 3 9,-4 0-7,1-1 4,0 2-1,-1-4-3,4 2 4,-2 0-4,2-2 1,1 0 4,-1 2-7,-3-2 6,4 4-2,-1-2-1,0 2 4,-2-2-4,1 2 2,1-2 1,-3 0-5,2 0 5,-4-2-4,4 0-1,-2 0 7,4 2-7,-1 0 6,-3 0-3,4 2 0,-1 0 2,0 0-3,-2-2 2,1 0 1,-2 0-3,3-2 2,1 0-2,-4 0 0,3 0 4,1 0-4,-4 0 3,2 0-1,-1 0-5,1 2 8,-1-2-6,-1 4 3,3-4 1,-1 2-4,-2 1 4,1-2-3,1 4-1,-2-5 4,-2 3-23,-2 0-139,-1-1-215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</inkml:channelProperties>
      </inkml:inkSource>
      <inkml:timestamp xml:id="ts0" timeString="2017-11-17T08:56:21.17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EFFAFA4-41FA-470D-83C7-78CF621EAE7B}" emma:medium="tactile" emma:mode="ink">
          <msink:context xmlns:msink="http://schemas.microsoft.com/ink/2010/main" type="writingRegion" rotatedBoundingBox="18036,18582 25670,18669 25663,19246 18029,19159"/>
        </emma:interpretation>
      </emma:emma>
    </inkml:annotationXML>
    <inkml:traceGroup>
      <inkml:annotationXML>
        <emma:emma xmlns:emma="http://www.w3.org/2003/04/emma" version="1.0">
          <emma:interpretation id="{662AC258-0F50-4A94-8959-999C39706FAF}" emma:medium="tactile" emma:mode="ink">
            <msink:context xmlns:msink="http://schemas.microsoft.com/ink/2010/main" type="paragraph" rotatedBoundingBox="18036,18582 25670,18669 25663,19246 18029,191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8CF7757-58E9-4E19-BD4E-4ABBB71EBA30}" emma:medium="tactile" emma:mode="ink">
              <msink:context xmlns:msink="http://schemas.microsoft.com/ink/2010/main" type="line" rotatedBoundingBox="18036,18582 25670,18669 25663,19246 18029,19159"/>
            </emma:interpretation>
          </emma:emma>
        </inkml:annotationXML>
        <inkml:traceGroup>
          <inkml:annotationXML>
            <emma:emma xmlns:emma="http://www.w3.org/2003/04/emma" version="1.0">
              <emma:interpretation id="{9AB0F3F7-5394-48FF-AA9D-18CFCDF569F8}" emma:medium="tactile" emma:mode="ink">
                <msink:context xmlns:msink="http://schemas.microsoft.com/ink/2010/main" type="inkWord" rotatedBoundingBox="18036,18582 18569,18588 18563,19103 18030,19096"/>
              </emma:interpretation>
              <emma:one-of disjunction-type="recognition" id="oneOf0">
                <emma:interpretation id="interp0" emma:lang="da-DK" emma:confidence="0">
                  <emma:literal>H</emma:literal>
                </emma:interpretation>
                <emma:interpretation id="interp1" emma:lang="da-DK" emma:confidence="0">
                  <emma:literal>y</emma:literal>
                </emma:interpretation>
                <emma:interpretation id="interp2" emma:lang="da-DK" emma:confidence="0">
                  <emma:literal>Y</emma:literal>
                </emma:interpretation>
                <emma:interpretation id="interp3" emma:lang="da-DK" emma:confidence="0">
                  <emma:literal>4</emma:literal>
                </emma:interpretation>
                <emma:interpretation id="interp4" emma:lang="da-DK" emma:confidence="0">
                  <emma:literal>Æ</emma:literal>
                </emma:interpretation>
              </emma:one-of>
            </emma:emma>
          </inkml:annotationXML>
          <inkml:trace contextRef="#ctx0" brushRef="#br0">-1 0 171,'0'5'96,"0"2"-20,0 0-25,0 2-10,0 0-18,2 6-6,5-1 3,3 8 11,1 5 9,5-1-3,3 6-18,0-2-8,4 1-6,0-6-8,0-3-3,-3-4-43,-4-4-81,-1-1-195</inkml:trace>
          <inkml:trace contextRef="#ctx0" brushRef="#br0" timeOffset="1463.303">424 52 354,'0'0'65,"0"0"-26,0 2-26,0 3 2,-1 2 6,-2 4 17,0 2 9,-1 4-4,-1 6-7,1 0-20,-3 2-5,2 2-3,-3-2-9,-2 1 3,1-6-5,-2-1-16,0-3-3,4-3 3,2-2-5,1-2-13,0-2-14,1-3 2,1-4 9,0 0 20,1 0-7,-2 0-13,3-4 19,0-3-25,0-2-8,0 4-65</inkml:trace>
          <inkml:trace contextRef="#ctx0" brushRef="#br0" timeOffset="3692.1448">529 171 428,'0'0'83,"0"0"-39,-11 38-33,9-24-5,-1 3-5,1 4 1,0-1 2,2-1-6,0-3 5,-4 1-5,4-4 1,-3-4 2,1-2-11,-1-3-6,-2 0-7,-3 1-3,2-2 27,1 1-2,-1 1 2,1-1 3,4 1-4,-5 1 3,6-3-3,-1 1-3,1-4-2,0 1-57,0-1-185</inkml:trace>
          <inkml:trace contextRef="#ctx0" brushRef="#br0" timeOffset="4904.2108">520 521 437,'0'0'20,"0"-7"-20,0 1-15,0 1-33,0 1 12,0 1 31,0 0 12,0 3 65,0-1-1,0-1-3,0-2-26,0-3-20,-2-7-14,2-6-7,0-9 5,0-1-6,0-6-3,3-3-46,5 5-133</inkml:trace>
          <inkml:trace contextRef="#ctx0" brushRef="#br0" timeOffset="7231.3341">316 382 261,'0'0'15,"0"0"5,-10 4-14,8-4-8,2 1 3,0 1-1,0 0 38,0 1 42,16 1-11,11 0 16,7-3-25,4 3-51,4-4-4,-1 0-144</inkml:trace>
        </inkml:traceGroup>
        <inkml:traceGroup>
          <inkml:annotationXML>
            <emma:emma xmlns:emma="http://www.w3.org/2003/04/emma" version="1.0">
              <emma:interpretation id="{F7FFE753-CBC9-4A85-B25D-282965F26D73}" emma:medium="tactile" emma:mode="ink">
                <msink:context xmlns:msink="http://schemas.microsoft.com/ink/2010/main" type="inkWord" rotatedBoundingBox="20397,18734 21271,18844 21220,19246 20347,19136"/>
              </emma:interpretation>
              <emma:one-of disjunction-type="recognition" id="oneOf1">
                <emma:interpretation id="interp5" emma:lang="da-DK" emma:confidence="0">
                  <emma:literal>111</emma:literal>
                </emma:interpretation>
                <emma:interpretation id="interp6" emma:lang="da-DK" emma:confidence="0">
                  <emma:literal>"</emma:literal>
                </emma:interpretation>
                <emma:interpretation id="interp7" emma:lang="da-DK" emma:confidence="0">
                  <emma:literal>"1</emma:literal>
                </emma:interpretation>
                <emma:interpretation id="interp8" emma:lang="da-DK" emma:confidence="0">
                  <emma:literal>"I</emma:literal>
                </emma:interpretation>
                <emma:interpretation id="interp9" emma:lang="da-DK" emma:confidence="0">
                  <emma:literal>"11</emma:literal>
                </emma:interpretation>
              </emma:one-of>
            </emma:emma>
          </inkml:annotationXML>
          <inkml:trace contextRef="#ctx0" brushRef="#br0" timeOffset="30254.8082">2349 245 202,'0'0'65,"0"0"-19,0 0-11,0 0-5,0 0 0,0 0 20,0 5-4,0 9-9,-2 6 6,2 4 19,0 3-14,0 1-25,0 3-18,0 2-3,0-1-14,0 1-101,0 1-79,0-1-215</inkml:trace>
          <inkml:trace contextRef="#ctx0" brushRef="#br0" timeOffset="31469.7842">2933 283 492,'0'0'65,"0"0"-25,0 0-33,0 0-4,0 110-4,0-73 0,2-2-10,0-3-16,1-7-44,4-3-234</inkml:trace>
          <inkml:trace contextRef="#ctx0" brushRef="#br0" timeOffset="32106.6253">3160 253 448,'0'0'67,"0"0"-42,0 0-12,0 0 5,0 117-14,0-82-1,0 3 5,0 2-5,0-2-1,10-4-1,-2-2-41,4-5-162</inkml:trace>
        </inkml:traceGroup>
        <inkml:traceGroup>
          <inkml:annotationXML>
            <emma:emma xmlns:emma="http://www.w3.org/2003/04/emma" version="1.0">
              <emma:interpretation id="{56250739-9AD2-419D-A42F-8E3A85167C39}" emma:medium="tactile" emma:mode="ink">
                <msink:context xmlns:msink="http://schemas.microsoft.com/ink/2010/main" type="inkWord" rotatedBoundingBox="22296,19077 22298,18798 22301,18799 22298,19078"/>
              </emma:interpretation>
              <emma:one-of disjunction-type="recognition" id="oneOf2">
                <emma:interpretation id="interp10" emma:lang="da-DK" emma:confidence="0">
                  <emma:literal>l</emma:literal>
                </emma:interpretation>
                <emma:interpretation id="interp11" emma:lang="da-DK" emma:confidence="0">
                  <emma:literal>I</emma:literal>
                </emma:interpretation>
                <emma:interpretation id="interp12" emma:lang="da-DK" emma:confidence="0">
                  <emma:literal>1</emma:literal>
                </emma:interpretation>
                <emma:interpretation id="interp13" emma:lang="da-DK" emma:confidence="0">
                  <emma:literal>i</emma:literal>
                </emma:interpretation>
                <emma:interpretation id="interp14" emma:lang="da-DK" emma:confidence="0">
                  <emma:literal>'</emma:literal>
                </emma:interpretation>
              </emma:one-of>
            </emma:emma>
          </inkml:annotationXML>
          <inkml:trace contextRef="#ctx0" brushRef="#br0" timeOffset="36785.5372">6274 174 356,'0'0'76,"0"0"-32,0 0-26,0 0-14,0 4 2,0 11-7,0 4 0,0 9 9,3 4-7,-2 6 3,1 5-4,-2-2-6,0-1-28,0-4-128</inkml:trace>
        </inkml:traceGroup>
        <inkml:traceGroup>
          <inkml:annotationXML>
            <emma:emma xmlns:emma="http://www.w3.org/2003/04/emma" version="1.0">
              <emma:interpretation id="{0C7E8C48-9B56-46E4-89D8-C177E15B7ED2}" emma:medium="tactile" emma:mode="ink">
                <msink:context xmlns:msink="http://schemas.microsoft.com/ink/2010/main" type="inkWord" rotatedBoundingBox="23027,18790 23656,18764 23675,19201 23046,19228"/>
              </emma:interpretation>
              <emma:one-of disjunction-type="recognition" id="oneOf3">
                <emma:interpretation id="interp15" emma:lang="da-DK" emma:confidence="0">
                  <emma:literal>11</emma:literal>
                </emma:interpretation>
                <emma:interpretation id="interp16" emma:lang="da-DK" emma:confidence="0">
                  <emma:literal>"1</emma:literal>
                </emma:interpretation>
                <emma:interpretation id="interp17" emma:lang="da-DK" emma:confidence="0">
                  <emma:literal>"</emma:literal>
                </emma:interpretation>
                <emma:interpretation id="interp18" emma:lang="da-DK" emma:confidence="0">
                  <emma:literal>1</emma:literal>
                </emma:interpretation>
                <emma:interpretation id="interp19" emma:lang="da-DK" emma:confidence="0">
                  <emma:literal>"I</emma:literal>
                </emma:interpretation>
              </emma:one-of>
            </emma:emma>
          </inkml:annotationXML>
          <inkml:trace contextRef="#ctx0" brushRef="#br0" timeOffset="34561.0985">5011 248 316,'0'0'104,"0"0"-35,0 0-33,-6 119-21,6-90 3,0 0-11,0-5 1,0-3-4,0-3-4,0 0 1,0-3-62,0 1-168</inkml:trace>
          <inkml:trace contextRef="#ctx0" brushRef="#br0" timeOffset="35677.6262">5620 182 432,'0'0'73,"0"0"-26,0 0-31,-1 95-12,1-52 6,0 7-5,0 2-9,0 0 1,0 0-19,0-3-76,0-4-247</inkml:trace>
        </inkml:traceGroup>
        <inkml:traceGroup>
          <inkml:annotationXML>
            <emma:emma xmlns:emma="http://www.w3.org/2003/04/emma" version="1.0">
              <emma:interpretation id="{A9A3F033-F836-4123-803C-FAA418C34274}" emma:medium="tactile" emma:mode="ink">
                <msink:context xmlns:msink="http://schemas.microsoft.com/ink/2010/main" type="inkWord" rotatedBoundingBox="24312,18755 24319,19051 24316,19052 24309,18756"/>
              </emma:interpretation>
              <emma:one-of disjunction-type="recognition" id="oneOf4">
                <emma:interpretation id="interp20" emma:lang="da-DK" emma:confidence="0">
                  <emma:literal>l</emma:literal>
                </emma:interpretation>
                <emma:interpretation id="interp21" emma:lang="da-DK" emma:confidence="0">
                  <emma:literal>I</emma:literal>
                </emma:interpretation>
                <emma:interpretation id="interp22" emma:lang="da-DK" emma:confidence="0">
                  <emma:literal>1</emma:literal>
                </emma:interpretation>
                <emma:interpretation id="interp23" emma:lang="da-DK" emma:confidence="0">
                  <emma:literal>i</emma:literal>
                </emma:interpretation>
                <emma:interpretation id="interp24" emma:lang="da-DK" emma:confidence="0">
                  <emma:literal>'</emma:literal>
                </emma:interpretation>
              </emma:one-of>
            </emma:emma>
          </inkml:annotationXML>
          <inkml:trace contextRef="#ctx0" brushRef="#br0" timeOffset="33814.0251">4264 217 414,'0'0'82,"0"0"-38,0 0-32,-3 83-7,3-52 0,0 1-3,0 1-2,0-4 3,0-4-5,0-1-40,0-2-143</inkml:trace>
        </inkml:traceGroup>
        <inkml:traceGroup>
          <inkml:annotationXML>
            <emma:emma xmlns:emma="http://www.w3.org/2003/04/emma" version="1.0">
              <emma:interpretation id="{646672E7-6BDC-433F-A441-AA985F5D0BD3}" emma:medium="tactile" emma:mode="ink">
                <msink:context xmlns:msink="http://schemas.microsoft.com/ink/2010/main" type="inkWord" rotatedBoundingBox="24978,19071 24980,18793 24982,18794 24981,19072"/>
              </emma:interpretation>
              <emma:one-of disjunction-type="recognition" id="oneOf5">
                <emma:interpretation id="interp25" emma:lang="da-DK" emma:confidence="0">
                  <emma:literal>l</emma:literal>
                </emma:interpretation>
                <emma:interpretation id="interp26" emma:lang="da-DK" emma:confidence="0">
                  <emma:literal>I</emma:literal>
                </emma:interpretation>
                <emma:interpretation id="interp27" emma:lang="da-DK" emma:confidence="0">
                  <emma:literal>1</emma:literal>
                </emma:interpretation>
                <emma:interpretation id="interp28" emma:lang="da-DK" emma:confidence="0">
                  <emma:literal>i</emma:literal>
                </emma:interpretation>
                <emma:interpretation id="interp29" emma:lang="da-DK" emma:confidence="0">
                  <emma:literal>'</emma:literal>
                </emma:interpretation>
              </emma:one-of>
            </emma:emma>
          </inkml:annotationXML>
          <inkml:trace contextRef="#ctx0" brushRef="#br0" timeOffset="37993.5804">6946 212 251,'0'0'82,"0"0"-48,0 0-25,-3 24-9,3-1 0,0 6 19,0 3 24,0 3 6,0-3-6,0-1-24,0-6-12,0-5-9,0-4-61,0-5-331</inkml:trace>
        </inkml:traceGroup>
        <inkml:traceGroup>
          <inkml:annotationXML>
            <emma:emma xmlns:emma="http://www.w3.org/2003/04/emma" version="1.0">
              <emma:interpretation id="{00D70598-6108-4CDD-A84B-949AAD9E1491}" emma:medium="tactile" emma:mode="ink">
                <msink:context xmlns:msink="http://schemas.microsoft.com/ink/2010/main" type="inkWord" rotatedBoundingBox="25643,18828 25665,19142 25652,19142 25631,18829"/>
              </emma:interpretation>
              <emma:one-of disjunction-type="recognition" id="oneOf6">
                <emma:interpretation id="interp30" emma:lang="da-DK" emma:confidence="0">
                  <emma:literal>l</emma:literal>
                </emma:interpretation>
                <emma:interpretation id="interp31" emma:lang="da-DK" emma:confidence="0">
                  <emma:literal>I</emma:literal>
                </emma:interpretation>
                <emma:interpretation id="interp32" emma:lang="da-DK" emma:confidence="0">
                  <emma:literal>1</emma:literal>
                </emma:interpretation>
                <emma:interpretation id="interp33" emma:lang="da-DK" emma:confidence="0">
                  <emma:literal>i</emma:literal>
                </emma:interpretation>
                <emma:interpretation id="interp34" emma:lang="da-DK" emma:confidence="0">
                  <emma:literal>'</emma:literal>
                </emma:interpretation>
              </emma:one-of>
            </emma:emma>
          </inkml:annotationXML>
          <inkml:trace contextRef="#ctx0" brushRef="#br0" timeOffset="39736.3615">7604 247 152,'0'0'27,"0"0"19,0 0 20,0 3 11,0 0-31,0 1-5,0 2-8,0 1-2,0-1-10,0 1-12,0 3-5,0 1-2,0 4-5,0 5 7,0 3-6,0 6 1,3 3 1,1 4-5,0-5 2,1-4 1,-2-5-12,1-8-34,-3-7-142</inkml:trace>
        </inkml:traceGroup>
      </inkml:traceGroup>
    </inkml:traceGroup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</inkml:channelProperties>
      </inkml:inkSource>
      <inkml:timestamp xml:id="ts0" timeString="2017-11-17T08:54:31.29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74 280 854,'-1'0'60,"1"0"-16,0 0-43,0 0-1,0 0-2,0 0-2,0 0 11,0 0-1,0 0 43,0 0 21,0 0-22,0 0-13,0 0-20,0 0-12,0 0 4,0 0-9,-4 0 4,0 0 1,-1 0-7,2 0 9,-5-2-7,2 0 3,1 0 4,1 1-11,0-3 10,-3 2-6,2-2-1,2 4 7,-2-1-7,1-1 5,2 2 0,0-1-7,0-1 9,1 2-6,1 0 0,0 0 6,0 0-12,0 0 7,0 0-9,0 0 0,0 0 12,8 0 5,5 0 5,0 0-3,3-6-8,0 1 3,3-8-4,-3 0 1,2-1 7,-2-1-10,-2 1 6,-1 1-4,-2 6-4,-2 0 8,-2 1-6,1 1 3,-3 0 2,2-1-7,0-1 8,-3 2-6,1 0 2,-1-3 5,-3 2-9,1 3 7,2 3-2,-4-2-3,0 1 8,0 1-8,0 0 5,0 0 0,0 0-8,0 0 8,0 0-4,0 0 0,0-3 5,0 3-7,0 0 6,0 0 0,0 0-6,0 0 11,0 0-9,0 0 6,0 0 0,0 0-7,0 0 5,0 0-5,0 0 0,0 0 5,0 0-7,0 0 5,0 0-2,0 0-4,0 0 10,0 0-9,0 0 4,0 0 2,0-1-8,1-2 7,2 0-3,-2 2-2,1-3 9,2 0-8,-4 1 5,1 1-1,-1-1-6,3 3 11,-3-4-8,0 2 3,0 0 2,1-1-8,1 1 8,0-2-4,-1 1-2,1-1 7,-2 2-9,2-2 8,0 3-1,-2 1-8,0 0 12,0 0-9,1 0 3,2 0 3,-3-2-10,0 0 9,1 0-4,1 2-1,-2-2 7,0 1-7,0 1 5,0 0-1,0 0-7,0 0 11,0 0-7,0 0 1,0 0 4,2 0-9,0-2 9,-2 2-4,4-4-2,-4 4 7,0 0-7,0 0 4,0 0-1,1 0-8,-1 0 10,0 0-4,2 0 1,-2 0 6,0 0-9,0 0 8,0-1-5,0 1-1,0 0 7,0 0-5,0 0 5,0 0 3,0 0-6,0 0 7,0 0-5,0 0-2,0 0 3,-7 0-9,0 0 7,-1 1-3,-3 6-3,0-1 7,-1 1-6,3 0 3,-4 1 3,3-1-9,-1-2 8,0 4-4,2-3 0,2-2 5,-2 4-9,5-3 7,-2 1-4,1-1-3,2 1 10,-2-3-8,1 1 5,0 2 1,1-5-7,3 3 7,-4-1-5,4-1-1,-2 1 8,0 1-10,2-1 6,-3 0-1,3-1-4,-3 0 9,2-2-8,1 0 4,-1 0 2,1 0-9,0 0 9,0 0-5,0 0-1,0 0 9,0 0-11,0 0 5,0 0-1,0 0-7,0 0 8,0 0-7,0 0 4,2 0 3,8 0-5,2-6 6,3-2-2,-1 2-2,7-1 8,-5-3-8,1 4 5,4-4-1,-5 1-6,0-2 7,-2 2-4,-1-2 3,-5 3 2,2-1-7,-6 1 8,1 5-6,-4-3 0,-1 6 7,2 0-8,-2 0 5,0 0 0,0 0-7,0 0 10,0 0-7,0 0 3,0 0 2,0 0-8,0 0 8,0 0-3,0-2-3,0 2 8,0 0-7,0 0 4,0 0 3,0 0-9,0 0 9,0 0-7,0 0 3,0 0 2,0 0-7,0 0 8,0 0-5,0 0-3,0 0 8,0 0-9,0 0 5,0 0 1,0 0-6,0 0 8,0-1-3,0 1 0,0 0 5,0 0-9,0 0 6,0 0-1,0 0-4,0 0 9,0 0-8,0 0 4,0 0 2,0 0-9,0 0 8,0 0-4,0 0 1,0 0 6,0 0-10,0 0 8,0 0-4,0 0-2,0 0 6,0 0-8,0 0 6,0 0-1,0 0-6,0 0 8,0 0-5,0 0-1,0 0 8,0 0-9,0 0 6,0 0-1,0 0-6,0 0 8,0 0-7,0 0 3,0 0 3,0 0-7,0 0 8,0 0-5,0 0-1,0 0 7,0 0-9,0 0 6,0 0 0,0 0-5,0 0 10,0 0-9,0 0 5,0 0 1,0 0-9,0 0 9,0 0-6,0 0-2,0 0 8,0 0-7,0 0 6,0 0 0,0 0-6,0 0 10,0 0-7,0 0 3,0 0 0,0 0-6,0 0 7,0 0-6,0-2-3,0 2 11,0-4-8,0 3 4,0 1 0,0 0-5,0 0 9,0 0-7,0 0 3,0 0 1,0 0-4,0 0 5,0 0-5,0 0-1,0 0 9,0 0-9,0 0 4,0 0 1,0 0-6,0 0 8,0 0-5,0 0 1,0 0 4,0 0-8,0 0 7,0 0-5,0 0-4,0 0 8,0 0-8,0 0 4,0 0 2,0 0-6,0 0 9,0 0-5,0 0 1,0 0 6,0 0-12,0 0 11,0 0-5,0 0-3,0 0 8,0 0-10,0 0 6,0 0 1,0 0-6,0 0 8,0-3-4,0 3 0,0-1 4,0-1-8,0-2 7,0 3-3,0-3-3,0 3 8,0-2-7,0 3 4,0 0 1,0 0-5,0 0 5,0 0-4,0 0 0,0 0 8,0 0-9,0 0 6,0 0-3,0 0-4,0 0 9,0 0-8,0 0 0,0 0-42,8 0-100,-3 0-57,2 8 27,1 3-124</inkml:trace>
  <inkml:trace contextRef="#ctx0" brushRef="#br0" timeOffset="1620.071">178 207 881,'0'0'65,"0"0"-35,0 0-12,0 0-5,0 0 2,-6 0 28,-9 0 8,-4 0 4,-5 8-17,1-1-25,2 2 2,0-3-5,5 3-1,-2-2 0,5 0-13,-1 0 8,1 0-4,6 0-2,-2 1 7,3-3-7,3 1 3,-2-3 1,5 3-8,0-6 8,-3 1-6,2-1-2,1 0 7,0 0-11,0 0 10,0 2-5,0-2-4,0 0 6,0 2-10,0-2 2,0 2 6,0-2-7,1 1 13,2 2-6,0-3 0,-3 1 8,4-1-9,-4 0 8,4 0-4,-4 2-1,0-2 8,0 0-9,0 0 6,0 0 1,0 0-12,0 0-4,0 0-14,0 0 11,0 0 19,0 0-5,0 2 8,0-2-1,0 3-4,-4 1 5,-3 1-11,3 1 8,-2-1 1,3-1-7,0 0 6,3-2-4,0-2-1,0 0 4,0 0-11,0 0 6,0 0-2,0 0-2,0 0 9,0 0-12,0 0-3,3 0-39,6-2-60,2-6-60,-1 3-68,0 2-203</inkml:trace>
  <inkml:trace contextRef="#ctx0" brushRef="#br0" timeOffset="4566.0662">-41 347 553,'0'0'95,"0"0"-39,-7 0-48,3 3-18,1-3-43,-1 2-19,2 2 32,-2-2 37,4 1 12,-1-1 16,1 2 4,0-3-3,0 3-16,0 1 5,0 1-11,3-3 6,5 3 6,-5-3-4,1-1 5,0 0-7,-3-2 6,1 1 5,1-1-9,3 0-2,-2 0-2,-1 0-4,5 0 4,-2 0-4,1 0 1,3 0 2,-2 0-3,0 0 7,0 0-3,0-3 1,0-2 5,-1-1-4,0 3 1,-3-1-1,1 2-8,-1-2 4,-1 3-5,1-4 1,0 1 4,-1-1-12,2-3 13,-1 3-5,1-4-1,1 3 6,-2 1-2,-1 1 3,-3 3-3,4-2-6,-4 2 6,0-1-4,1 2-2,-1 0 6,0 0-9,0 0 8,0 0-5,0 0 2,0 0 8,0 0-1,0 0 23,0 0 10,-14 0-23,-4 3-11,-5 7-6,-4 3-1,4-3 3,-3 1-6,6 0 6,4-4-2,1-2 0,7 3 8,-3-7-4,7 3 2,0-4-3,3 0-6,1 2 5,0-2-6,0 0-3,0 0 6,0 0-9,0 0 7,0 0 1,0 0-4,12 0 14,-1 0-7,5 0 1,-2-2 5,4-9-9,1 2 6,-2-1-3,0-5-5,-1 3 8,-1 2-8,-3 0 7,-1 0-1,-6 5-7,-1 0 10,0 3-8,-1 2 3,-3-2 4,0 2-7,0 0 9,0 0 0,0 0 2,-3 0 16,-13 7-12,-4 4-7,-3 3-3,-2 1-8,4 0 10,-2-3-8,4-2 2,7 0 7,3-3-9,2-4 9,3 0-6,4-2-4,0-1 7,0 0-10,0 0 2,0 0 0,0 0-9,0 0 10,8 0 1,4-1 0,4-9 9,0 0-9,0-3 6,1 1-4,-3 1-1,-1 0 6,0 0-6,-2 0 3,-3 0 2,3 2-7,-2 2 8,-3 0-6,-1 3 2,0 1 4,-3 3-9,-2-3 8,0 3-3,2 0-1,-2 0 8,0 0-6,0 0 7,0 0 5,-10 0-11,-5 0 4,-5 8-7,-3 4-3,1 3 10,-2 0-11,5 1 8,0 0-4,1-1-2,4-3 8,3 1-9,3-6 6,0 0 0,5-3-7,-1-1 7,4-1-7,0 2-3,0-4 6,0 1-15,0 3 6,0-4 8,0 0-1,0 2 9,0-2-14,4 0-1,3 0 5,4 0-4,1 0 9,2-7-2,3-4-1,-1 0 9,0-2-8,-1 2 5,-3 2-3,-1 1-6,-3 2 10,-5 1-6,1 0 3,-4 1 3,0 4-7,0-3 9,0 2-4,0 1 1,0 0 7,0 0-8,-11 0 1,-5 0-1,1 4-5,-5 7 6,4 0-4,-2 1 1,2 1 4,2-4-7,5-1 8,1 0-5,2-5 0,5-1 5,-2 0-8,3-1 0,0-1-3,0 3-6,0-3 8,0 0-2,0 0 3,0 0 4,0 0-8,4 0 10,2 0-6,-2 0 1,1 0 5,-1 0-7,-2 0 4,-1 0-2,3 0-7,-4 0 9,0 0-9,0 0 2,0 0 7,0 0-4,0 0 12,0 0-6,0 0-2,0 0 5,0 0-7,0 0 2,0 0 2,0 0-7,0 0 7,0 0-4,0 0 2,0 0 4,0 0-8,0 0 7,0 0-5,0 0 1,0 0 4,0 0-6,0 0 2,0 0 0,0 0-9,0 0 9,0 0-5,0 0 3,0 0 5,0 0-9,0 0 6,0 0-4,0 0-1,0 0 9,0 0-6,4 0 6,-1 0 0,1 0-8,3 0 8,2-4-15,2 2-122,-4-3-177</inkml:trace>
  <inkml:trace contextRef="#ctx0" brushRef="#br1" timeOffset="30764.894">-248 154 147,'0'0'28,"0"0"-27,0 0 1,0 0-2,0 0 0,0 0 37,0 1 47,0 1-6,0-2-31,0 3-24,0-3-6,0 0 3,0 0-1,0 0 4,0 0-7,0 0-5,0 3-10,0-3 0,0 3 9,3 1-7,1 0 15,-3 1 1,2-2-7,0 1 13,1 1-5,-4-1-2,4 1-6,-2 1-14,2-1 5,0 1-4,2 1-1,-3 0 6,2-1-6,0-3 4,-1 3 1,0-5-7,-1 3 5,0-4-3,-3 0-1,3 0 6,-1 0-8,0 2 8,2 2-3,-2-2 0,4 1 4,-2-2-6,4 3 3,-5-2 0,1-1-5,-2 2 4,4-3-5,-2 0 2,-3 1 4,2 3-2,1-2 5,-1 1-4,-2-3-1,3 4 5,0-2-8,-3 2 4,2-4 2,-2 1-6,1 1 3,2 0-1,-3 0 0,2 1 6,0-1-6,1 2 4,1 1-1,-1 1-3,3-3 5,-3 1-6,1 1 4,-2-1 1,2 0-5,1-3 4,-2 3-2,1-2-2,0-1 5,1 1-5,1 1 3,-3 0 1,1 2-4,-1-2 7,1 1-6,-2 0 3,0-1 1,0 1-5,1-3 4,0 3-6,0-2-5,0 4 7,1-3-2,2 2 5,0 3 0,-2-3-5,0 1 9,1-1-7,-2 1 3,-1-5 1,1 3-4,0 0 6,1-3-4,-2 3-2,1-2 5,0 3-10,-1-1 2,1 1 4,0 1-3,-3-5 10,0 5-6,2-3 2,-2 1 2,1-2-6,2 1 5,0 3-4,-1-4-1,1 1 3,0 3-12,1-5-11,-2 3 4,-1 2 5,0-5 16,2 3-2,-4-1 0,3-1 3,1 4-6,-3-5 5,3 1-6,1 2 0,-1-2 3,-1-2-14,0 1-15,1 1-6,-3 0 7,1-2 26,-1 0 2,3 2 2,0 2 4,3-4-7,-2 5 4,3-5-2,-1 3-2,0-1 5,-2 4-5,-1-5 3,0 1 3,-3 0-3,-1 0 4,0-1-3,0-1-1,0 3 4,0-2-10,2 3 6,2-2-1,-3-1-3,2 1 6,0 2-6,1-2 5,0-2-1,-3 1-5,3 2 6,-3-3-3,1 0-1,0 0 6,0 1-7,2-1 3,-1 2 1,1 0-4,0 0 6,-1 1-4,-1-3 3,1 2 0,-3 2-3,2-4 3,0 0-3,-2 0 0,1 1 6,2-1-11,-2 0 7,1 0-1,-2 0-4,4 0 6,-3 0-5,2 0 3,1 0 1,-3 0-2,2 0 2,-1 0-2,0 0 0,-1 0 4,2 0-5,-3 0 4,4 0-1,-4 0 2,3 2 22,-2 0-14,2-2-7,-3 2-1,1-2-6,0 1 6,2-1-6,-3 0 2,1 2 3,2-2-3,0 2 5,-2 2-1,3-3-1,-1 1 11,0 0-5,1 2 0,-3-4 0,0 2-8,3-1 3,-1-1-5,0 0-1,1 0 6,0 0-8,-1 0 8,-1 2-1,2 0-5,-1 0 7,2 1-4,-1 1 1,-1-1 4,1 0-8,-2-2 5,2 3-4,-1-4-2,0 0 4,0 0-3,0 0 4,1 2 0,0-2-5,-1 1 9,-3 1-4,4 0-1,-3-2 5,3 1-8,-3 2 6,2-3-5,0 0-1,1 0 5,0 0-13,0 0 11,0 0 1,0 0-3,0 0 5,1 0-4,1 0 1,-2 0 5,0 0-8,4 0 6,-3 0-3,1 0-1,-1 0 3,-1 0-6,-1 0 4,1 0 0,0 0-6,-1-3 8,-1 2-2,1-1-2,1 0 6,0 1-7,-1 1 5,1 0-2,0 0-1,-1 0 5,-1 0-6,0 0 2,-1 0 1,2-2-4,-3-2 1,1 3-16,-1-4 14,0 4 8,0 1-8,0 0 7,0-2-1,1 2-1,-1-2 11,3 1-4,-2-3 1,1 2-1,0-1-8,0 1 4,-2 0-5,1 0-1,2 0 7,-3 0-9,0 1 7,0-3-2,0 2-3,0-3 7,0 1-5,0-1 1,0 3 1,0-3-5,0 5 5,0 0-5,0 0 1,0 0 5,0 0-5,0 0 5,0 0 3,1 0-7,1 0 4,-2 0-6,2 0 2,-2 0 2,2 0-5,-2 0 8,4 0-5,-3-2-2,3 2 7,-1-2-7,-3 2 6,4 0-3,-4 0-3,0-1 7,1 1-5,-1 0 1,0-4 5,3 4-6,-3-2 4,0 2-3,3 0-1,-1 0 12,1 0 8,1 0 8,1 0-16,1 0-9,-2 0 4,0 0-8,-1-4 4,-2 1 3,3-1-7,0 2 5,0 1-3,-1 1-2,2 0 4,1 0-4,3 0 4,-2 0 0,1 0-4,-5 0 5,2 0-4,-1 0 0,0 0 5,-4 0-8,3 0 7,-3 0-4,4 0-1,-3 0 5,3 0-5,-2 0 5,0 0-1,1 0-5,-1 0 5,0 0-3,2 0 1,-4 0 2,3-6-6,-1 2 7,0 1-3,-1-1-2,2 1 5,-2 1-5,-1-3 2,0-1 1,0 1-5,0-1 5,2 3-2,0-3 0,-1 1 2,1 5-4,0-5 4,0 1-2,-2 0-1,0 1 4,0-1-5,0-1 4,0 1 1,1 0-7,2 1 8,-3-1-4,0 2-3,3 0 9,-1-1-10,0-1 6,2 3-1,-3-5-2,3-1 5,-3 0-4,1 3 2,-2 1 2,2-3-6,0 4 6,-2 1-6,0 1 2,4 0 4,-3 0-8,3 0 8,2 0 2,-2 0-7,1 0 6,2 0-4,-3 0 2,3 0 0,-3 0-4,1 0 4,-2 0-4,1 0 1,-3 0 4,2 0-4,0-3 2,-1 3 0,0 0-3,2-1 5,-3 1-4,3 0 1,-4 0 2,1 0-6,1 0 6,-2 0-3,0-2-1,0 2 6,0 0-7,0-2 4,4 0 0,-4 1-4,1 1 6,2-3-5,-3 2 2,0-1 3,3 2-7,-3-3 7,2-1-4,1 1 0,1-7 2,3 1-1,1 2 1,-3-3 1,3 1-6,2 1 7,-2-1-4,-4 4 0,4-1 4,-4-3-7,3 2 8,-3-4-3,1 1-2,2-5 5,-2 0-7,5-1 5,-5 2-1,3 1-6,0 4 7,-2 2-8,-1 2-6,-2 1 6,-3 3-3,0 1 12,0 0-3,0-3-3,0 2 4,0-2-3,0 0 3,2 3-1,-2-5-5,2 1 1,-2 3-1,4-5 1,-1 1 6,1-6-6,3-1 6,-2 2-3,3-3-6,-1 1-24,-2 3-24,2 4 15,-3-2 8,0 4-3,-4 3 12,4 0 21,-4 0 17,0-1 7,3 1-18,-3-6-5,5-3 1,-1-2 0,3-2 5,2 1-7,-2 0 2,4 1 2,-3 6-18,-3 1 2,-2 2 1,0 2 10,-2 0 20,-1 0 18,0 0-10,0-2-21,0-3-11,4-1-4,-1 1-27,1-2-54,1-1 66,2 3 25,1 2 2,3 0-9,-4 3-50,2 0-13,-2 0 30,-2 0-5</inkml:trace>
  <inkml:trace contextRef="#ctx0" brushRef="#br1" timeOffset="31867.7845">1225-27 269,'0'0'34,"0"-2"-9,0-5-8,0-2-15,0-2-1,0 1-8,1-1-143</inkml:trace>
  <inkml:trace contextRef="#ctx0" brushRef="#br1" timeOffset="35624.7999">545 439 41,'0'0'20,"0"0"-16,0 0-4,0 0 4,0 0 2,0 0 16,31 52 2,-24-45-9,0-2-14,-3 1-2,1 1-21,-1 0 16,-3-1-5,1-1 4,-2 2 24,0 1 92,0-1 38,4-2-58,-4 2-39,4 1-17,1-3-25,-2-3-6,1 1-3,0-1-3,-3-2-7,1 0-32,-2 0-25,0 0 8,0 0 54,0 0 5,0 0-28,0 0-36,-2 0-57</inkml:trace>
  <inkml:trace contextRef="#ctx0" brushRef="#br1" timeOffset="36737.6922">619 609 135,'0'0'23,"0"0"-17,0 0-5,0 0 3,0-6 19,0 4 17,0 0-1,0-1-9,-4-3-16,3-3-9,-3 4-4,2-1-1,0 2-14,2 3-13,-2-1 11,2 2 14,-1 0 3,1-2 0,0 2-16,-4-2-3,4-3 10,-4-3 2,3 0-1,-6-5-52</inkml:trace>
  <inkml:trace contextRef="#ctx0" brushRef="#br1" timeOffset="41913.868">161 74 344,'0'0'65,"4"7"-54,0-4-14,-3 4-21,2-4 7,1 3 14,0-1 9,0 1 20,-1-1-8,1 0-4,1 4-3,0-2-11,1 0 1,1 1-8,-3 0-9,1 0-14,0-1 7,1 2 15,-2 2 7,3 0 1,-2 1 2,2 1 5,-2 0 22,3 0-7,-1-5-8,0 0 2,1-3-15,-1 0 0,-2-1-2,-1-2-2,-1 2-2,-1-4-9,0 3 10,2-1 7,0 3-4,3 1 3,2-1-3,2 2 0,-2 0 4,5-2-6,-3 2 5,1-2-1,1-2-2,-2 2 3,1 3-3,3-1 2,0 2 1,4 4-4,-2 1 5,4 1-5,-1-1 1,-3-1-1,-1 1-22,-2-1-29,-3-1-38,-3 1-66</inkml:trace>
  <inkml:trace contextRef="#ctx0" brushRef="#br1" timeOffset="37832.5676">579 530 473,'0'0'48,"0"0"-26,0 0-19,0 0-8,0 0 5,0 0-1,0 0-1,0 0 5,0 0-4,0-1 5,0-9 2,0 0-7,-2-3 4,-3-1-3,0-1 0,-1-1 1,1 4-11,1-1 2,-3 0 4,2 4 1,1-2 5,-3 2-4,3 0 2,-1 1-2,-1-1-11,2 1 1,0 3-13,0-4-6,0 3 7,-1 1-4,2-3 4,-4 1 7,4 2-9,-1 0-35,3 1-44,-3 2-18</inkml:trace>
  <inkml:trace contextRef="#ctx0" brushRef="#br1" timeOffset="40481.8465">91 170 446,'0'0'43,"0"0"-41,0 0-2,0 0-19,0 0-38,0 0-29,0 0 23,0 0 50,1 7 58,3 0-19,0 3-9,1-4 10,1 4 0,-3-5-19,2 2 0,-1 0-3,1 1-6,1-3-2,-2 2 1,-1 1-1,1-2 4,-1 4 1,0-5-2,3 2 5,-2 1-6,1-1 2,1 0 1,-3 0-4,3-4-2,-1 3-8,1-2 18,-2 1-2,-1 3-29,3-3 32,1 0-6,0 1-3,-2 1 6,0 2-6,2-4-1,-1 1 9,2-1-8,-5 0-14,2-1 29,-1-1-14,0 0 0,1-3-8,-2 1 13,1 3-4,3-1-3,-3 1 8,3 1-5,1 1 0,0-1 8,0-1-4,-1 0 2,-2-3-1,0 1-3,-1 0 2,-1-2-6,1 0 4,0 2 0,0 2 1,-1-3 24,2 5-1,1-3-13,-2 3-1,1-3-9,1 1 5,-1-1-4,0-3-1,1 2 4,-1 0-7,1 0 3,-1-2-1,2 1-2,-2 3 4,1 2 0,1-1 2,-1 2 3,1-2-6,-2 1 3,1-1-4,-1-1-1,-1 0 2,3-1-6,-3-1 4,1 2-2,0-3-5,1 3-1,-2-1 0,0 1 4,0 5-7,2-3-15,-1 1-3,-1 2-12,0-4 2,-1 5 8,1-5-4,0 0-1,-2 1-23,4-1 3,2 0-54,-5 1 32</inkml:trace>
  <inkml:trace contextRef="#ctx0" brushRef="#br1" timeOffset="35623.7991">467 289 77,'42'84'2,"-42"-84"-27</inkml:trace>
  <inkml:trace contextRef="#ctx0" brushRef="#br1" timeOffset="35622.8029">467 289 96,'0'0'66,"0"0"-55,0 0-11,0 0-85</inkml:trace>
  <inkml:trace contextRef="#ctx0" brushRef="#br1" timeOffset="38922.4447">463 283 367,'0'0'25,"0"0"-28,0 0 2,0-13 1,0 5-9,0 3 3,-3-5 3,-1 3 0,-1 0-4,-2-2-119</inkml:trace>
  <inkml:trace contextRef="#ctx0" brushRef="#br1" timeOffset="34516.9177">277 6 439,'0'0'71,"0"0"-43,0 0-30,0 0-19,0 0-53,0 0-13,0 0 34,0 0 41,0 0 18,0 0 13,0 0 25,0 5-17,3 2-8,4 2-16,0 0 5,-1 2-5,2-4 2,-4 3-7,4-3 6,-4 2-6,0-2-7,4 2-10,-1 0-18,1-2-22,0 2 37,1 2-31,1-4 9,-3 1 28,2-3-55,-4 0 73,1 1-17,-3-1 15,1-2 4,-1 3-11,0 1 13,1-1-6,2 3-10,-2 2 11,-1-4-3,1 2-21,-1-4 15,-1 1-33</inkml:trace>
  <inkml:trace contextRef="#ctx0" brushRef="#br1" timeOffset="43495.1361">103-12 519,'0'0'21,"0"0"-18,0 7-14,8 4-14,5 5 8,8 3 7,-1 11 6,3 0-4,-3 3 3,1-3 10,-4-3-30,-5-1-74,-1-6-191</inkml:trace>
  <inkml:trace contextRef="#ctx0" brushRef="#br1" timeOffset="44698.2992">189 47 500,'0'0'38,"0"0"-37,0 0-10,0 0 9,3-3-3,1-3 6,-1 1 1,-1 1-4,1-1 10,-3-2-1,1-3-3,-1-2 3,0-2-10,0-6 3,0-2-7,0 2-88,-3-1-261</inkml:trace>
  <inkml:trace contextRef="#ctx0" brushRef="#br1" timeOffset="50177.2798">378 570 366,'0'0'60,"0"0"-40,112 13-19,-80-13-60,-8 0-120</inkml:trace>
  <inkml:trace contextRef="#ctx0" brushRef="#br1" timeOffset="49075.3962">242 478 442,'0'0'42,"0"0"-26,94 18-15,-59-18-20,-1 0-69,-4 0-213</inkml:trace>
  <inkml:trace contextRef="#ctx0" brushRef="#br1" timeOffset="48454.3153">64 384 486,'0'0'35,"0"0"-46,0 0-1,28 15-6,-6-6 8,2 2 1,3-4 22,7 2 14,2-4-14,3-1-8,-1-4-7,1 0-11,-9 0-150</inkml:trace>
  <inkml:trace contextRef="#ctx0" brushRef="#br1" timeOffset="47356.4247">-93 273 321,'0'0'56,"0"0"-36,0 0-6,0 0-9,55 30 0,-31-24 19,1-5 9,6 3-8,3-4-16,4 0-6,-2 0-3,-1 0-94</inkml:trace>
  <inkml:trace contextRef="#ctx0" brushRef="#br1" timeOffset="46263.5555">-171 150 194,'0'0'57,"0"0"-3,100 20-38,-57-11-8,-4-4-22,-3 5-34,-5-5 22,-6-2 20,-9-1 0,-5-2-13,-3 0-109</inkml:trace>
  <inkml:trace contextRef="#ctx0" brushRef="#br1" timeOffset="92256.3441">-2352 703 477,'0'0'48,"-5"4"-36,4-2-13,1 0-3,0-1-17,-2 3 15,0-2 14,2 2 8,-2 1 22,1-5-2,1 2-22,0-1-5,0-1-11,0 2 3,0 2-5,-4-1-7,0 1 2,-1 0 5,2 1 5,-3 1 5,1-1-2,1 1 10,1-5-10,0 3-5,2-1 3,-1-3-3,-1 2 0,-1-2-2,-3 0-13,-3 0 1,1 0-1,-3 0 8,0 0 6,0 0 0,1 0 3,0 0 1,0 0-6,1 0 4,3 0-8,-3 0-8,4 0-1,-1 0-1,1 0 19,2 0-2,-1 0 1,0 0 6,1 0-3,2 0 2,-2-2 0,3-6-10,-2-3 5,2 0-3,1-6 1,0 5-9,0 3-89,0 2-171</inkml:trace>
  <inkml:trace contextRef="#ctx0" brushRef="#br1" timeOffset="93351.2251">-2713 698 643,'0'0'72,"0"0"-25,0 0-39,38 31-10,-15-24 2,4-1-8,1-3 1,-2-3-67,-5 0-103</inkml:trace>
  <inkml:trace contextRef="#ctx0" brushRef="#br1" timeOffset="94558.0947">-3267 675 350,'0'0'119,"0"0"-56,0 0-16,0 37-21,0-19-16,0 4 11,0 5-6,0 4 0,0 0-4,0 3-12,0-4 6,0 0-7,0-7-6,0-3-1,0-11-52,-2-4 8,-2-5-139</inkml:trace>
  <inkml:trace contextRef="#ctx0" brushRef="#br1" timeOffset="95196.6758">-3428 750 321,'0'0'57,"0"0"-19,0 0-32,0 0-8,-1 2 6,-2-1 8,0 4 24,1 0 1,-1 1 4,-2 0-18,1 5-15,-6-3-7,3 3 3,-3-4-4,-4 2-10,1 2 5,-2-2 2,0 2 7,1-1-4,0 1-3,3-2 10,0 0-12,0-2 4,1-1-5,-1-5-23,0-1-10,2 0-18,2 0 6,1 0 15,6 0-11,0 0-117</inkml:trace>
  <inkml:trace contextRef="#ctx0" brushRef="#br1" timeOffset="96288.5529">-3506 714 278,'0'0'72,"0"0"-26,0 0-33,0 0-4,-3 4-10,2-4 2,-2 0 2,2 0-3,-2 0 4,2 0 12,-3 0 19,3 0 8,-2 4-30,-1-3 13,-2 3 1,1-1-15,-3 3 0,0 0 0,-2-1-5,0 0 1,-3 1-10,4-5 16,2 3 14,2-4-20,1 0-2,2 0-16,2 0-3,0-8 9,0-4-15,0 1-22,0 1-43,0 2 3,0 1-38,0 2 6,0 3 73,0-2 32,0 3 10,0-3 7,0 0 11,0-1-18,0-1-26</inkml:trace>
  <inkml:trace contextRef="#ctx0" brushRef="#br1" timeOffset="97546.5624">-3749 770 536,'0'0'51,"0"0"-25,0 0-14,0 35-6,0-23 2,0 4 13,2 3 5,9 2-2,-1-1 8,4-4-27,2-3 1,3-7-12,0-6-15,-3 0-84,-1-6-212</inkml:trace>
  <inkml:trace contextRef="#ctx0" brushRef="#br1" timeOffset="98755.47">-3807 785 415,'0'0'102,"0"0"-62,0 0-16,0 25-20,0 2 16,10 7-17,0 6-3,1 1 16,2-1-13,-6-4 2,0-9 0,-1-9-7,-2-5-9,-4-10-45,0-3-144</inkml:trace>
  <inkml:trace contextRef="#ctx0" brushRef="#br1" timeOffset="101714.1616">-3081 837 452,'0'0'31,"21"59"-22,-7-40-14,-1-6-66,0-1-77,-7-10-91</inkml:trace>
  <inkml:trace contextRef="#ctx0" brushRef="#br1" timeOffset="100313.711">-4050 758 607,'0'0'72,"0"0"-26,-10 16-34,-7 4-4,-11 5-8,-1 8 7,-12 3 37,-3-1-5,-3 1-4,-4-7-27,3-12-17,5-17-38,6 0-176</inkml:trace>
  <inkml:trace contextRef="#ctx0" brushRef="#br1" timeOffset="104491.4514">-2010 915 370,'0'0'77,"0"0"-40,0 0-9,84 43 6,-35-29 14,10-1 23,9 0-24,6-6 7,-3-2-38,0-1-20,-11-4-5,-5 0-61,-11-9-58,-10-9-63,-10-2-63</inkml:trace>
  <inkml:trace contextRef="#ctx0" brushRef="#br1" timeOffset="103272.4464">-2133 837 414,'0'0'3,"0"0"-15,0 0-106,79 98-165</inkml:trace>
  <inkml:trace contextRef="#ctx0" brushRef="#br1" timeOffset="105591.3476">-1289 752 436,'0'0'121,"0"0"-46,0 0-52,-76 107 36,47-82-48,1-4-4,1-6-9,0-10-5,2-5-34,6 0-110,5 0-255</inkml:trace>
  <inkml:trace contextRef="#ctx0" brushRef="#br1" timeOffset="125994.4033">-2726 774 306,'0'0'48,"0"1"-41,0-1-5,0 0-4,0 2-6,0-2 8,0 2 0,-3 2 30,-1-2 20,-3 2-10,0 1-19,-2 2-16,-5 0-6,0 0 4,-9 4-10,-4-2 3,-6 2 8,-5 3-4,-2 1 6,-1 3 2,4 0-5,-4 2 8,10 0-11,4-4-6,4-1-32,7-2-68,7 0-184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</inkml:channelProperties>
      </inkml:inkSource>
      <inkml:timestamp xml:id="ts0" timeString="2017-11-17T08:54:45.32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593 173 597,'0'0'117,"-4"0"-25,4 0-47,0 0-23,0 0-15,0 0 6,0 0-8,0 0 8,0 0 7,0 0-8,0 0 3,0 0-10,0 0-4,0 0 5,0-1-10,0-4 6,0-1-2,0 2-5,0-1 12,0 0-11,0 3 6,0-3 2,0 1-8,0 2 7,0-4-4,0 3 0,0-1 5,0 3-6,0-2 5,0 3-2,0 0-4,0 0 10,0 0-6,0 3 14,0 7-8,0 1 1,0 0 0,0-2-6,0-6-5,0 0 6,0-3-11,0 0 10,0 0-7,0 0-11,0 0 20,0-6-6,0-5 5,0-3 3,0-2-10,0-3 8,0 0-4,0-1-2,0 2 6,0 3-7,0 7 4,0 2 1,0 4-5,0 2 6,0 0-7,0 0-2,0 4-2,0 5 8,0 0 11,0 0-8,0-2-3,0-1 4,0-5-6,0 1 3,0 0 1,0-2-7,0 0 7,0 0-13,0 0 8,3 0 1,-2 0-7,-1-4 10,4-5 1,-3-3-3,1 1 7,-2 2-9,2 2 4,-2 4-2,2 3-5,-2 0 9,0 3-8,0 9-12,1 3 22,2 2-3,-3-1 1,1-3-1,3-2-5,-4-2 7,0-3-4,0-3 0,0-1 3,0-2-9,0 0 6,0 0-7,0 0 5,0 0 7,0 0-8,0 0 3,2 0-2,-2 0-6,1 0 9,-1 0-6,0 0 6,2 0 2,-2 0-5,2-5 7,-2-1-4,0 3-3,0-1 7,0 2-8,0 1 5,0-3-3,0-2-6,0 1 9,0 0-6,0-1 3,0-1 1,0 1-9,0 3 12,0-1-4,0 3-1,0 1 6,0 0-6,0 0 4,0 0 2,0 0-10,0 0 8,0 0-9,0 0 6,0 0 1,0 0-4,0 0 7,0 0-4,0 0-1,0 0 7,0 0-7,0-2 2,0 0 1,0 0-6,0-1 9,0 1-6,0 0 1,0 0 5,0 2-7,0 0 6,0 0-3,0 0-3,4 0 4,0 0-23,-1 4 22,1 3 10,1 0-12,-1 1 6,-1-3-5,1-2 1,-3-1 5,-1 0-10,4 2 11,-1-3-6,0 3-1,2-2 6,-1 0-9,3-2 5,-6 0-8,2 0 1,0 0 9,-3 0-4,0 0 3,0 0 6,0 0-10,0-9 6,0 3-3,0-3-3,0 2 7,0 2-8,-2-1 5,-2-1 1,3 1-7,-5 1 7,1 1-4,1 1 1,3-2 4,-2 2-9,0 2 7,3-1-3,0 2-2,-1 0 8,1 0-10,-3 0 7,3 0 0,0 0-5,-1 0 6,1 0-5,0 0 1,0 0 5,0 0-9,0-2 6,0 2-1,0 0-4,0 0 6,0 0-6,0 0 5,0 0 1,0 0-7,0 0 8,0 0-4,0 0-3,0 0 8,0 0-9,0 0 5,0 0 0,0 0-4,0 0 9,0 0-9,0 0 6,0 0 0,0 0-6,0 0 7,0 0-3,0 0-4,0 0-8,0 8 11,0 3 4,0-5 2,1 4-8,3-5 9,2 0-8,-2-1 3,-1-2 0,0 2-5,0-4 8,1 1-2,-1 3-2,0-2 4,1-1-6,-3 1 4,3-2 0,-4 2-6,0-2-3,0 0 9,0 0-3,0 0 1,0 0-4,0 0 8,0 0-3,0 0-2,0-7 5,0 2-6,0-6 4,0 3 1,0 1-7,-5-3 8,1 4-4,1 1 0,-1 1 3,0 0-6,1 2 9,-1 2-6,3 0-2,-2 0 8,2 0-10,1 0 5,0 0-1,0 0-7,0 0 10,-3 0-4,3 0 1,0 0 5,0 0-9,0 0 10,0 0-6,-1 0 0,1 0 4,0 0-7,0 0 6,0 0-1,0 0-4,0 0 9,0 0 0,0 0-3,0 0 7,0 0-11,0 4 5,0-4-3,0 0-1,0 0 3,0 0-8,0 0 9,0 0 0,0 0-7,0 0 5,0 0-2,0 2 1,0 2 7,0-3-8,0 3 4,0-4-4,0 2-3,0-2 6,0 0-9,0 0 7,0 0 0,0 0-6,0 1 8,0 2-5,0-2 3,0 3 9,0 1-5,0 4 3,0-2-6,0 3-4,-2 0 9,-3 1-11,-2 1 6,-2 7 4,-5 2-8,-2 16 4,-3 4-3,-2 11 2,-4 4 3,2 0-4,2-2 10,-1-11-5,6-6-4,3-7 7,6-12-5,0-3 1,3-6 1,3-4-11,1-5 6,0 0-12,0 0-1,5-5 5,7-14-4,3-4 13,-3-2 1,3-6-7,0 0 10,-3-2-9,0 5 4,-1 1 2,0 4-6,-3 2 6,-3 7-4,1 4-2,-5 4 8,3 2-8,-4 3 5,0 1 7,0 0 1,0 0 14,0 0-15,0 0-5,0 0 0,0 0-8,0 0 7,1 0-7,1 0-1,-2 0 7,4-4-11,1-3 11,2-6 1,4-5-8,-2-2 11,2-1-6,0 1-1,-2 4 4,-2 5-9,-3 6 10,-3 3-5,-1 2 1,0 0 9,0 0-6,0 0 5,0 0 0,-8 11-10,-5 0 8,-2 3-6,1 2 1,-2 0 10,0 4-2,-3 0 12,3 3-9,0 3-6,-2-1 4,2 2-10,0-2 2,5-1 1,-2-1-7,6-1 6,1-3-6,1 0 2,4 1 8,-3-4-13,0-4 12,2-1-5,1-4-1,-2-1 8,2-5-10,1-1 4,0 0-1,0 0-10,0 0 6,0 0-1,0-10 1,0-7 9,11-4-11,1-8 9,4-4-3,3-1-4,-2-2 10,-2 3-11,0 1 7,-4 7 1,-3 2-7,-4 7 7,0-1-4,-1 4 0,-3 1 7,2-1-11,1-1 7,1-3-2,3-2-5,-3 1 10,3 0-9,-3 3 5,1 4 1,-1 2-6,-4 4 7,0 3-4,0 2 0,0 0 8,0 0-9,0 0 7,0 0-2,0 0-4,0 0 8,0 0-12,-5 0 6,-3 6 3,1 1-9,-2 0 9,2-1-7,1 1 0,1 0 9,0 0-12,-1-1 6,5 2 1,-5 4-4,1 0 10,0 3-11,-3-1 5,-2 5 4,2 3-10,-4 2 10,-3 4-7,-1 5-1,-3 1 8,0 2-10,-1-1 9,0 1-2,2-8-5,3-2 9,3-2-8,3-8 3,2-2 2,3-5-8,0 0 8,4 0-7,0-3-3,0-1 7,0 0-6,0-2 6,0 0-2,0-3-5,8 0 9,3 0-5,5-16 1,2-8 8,2-3-7,0-9 7,3 0-6,-3-2-3,-6 0 8,-1 2-10,-5 3 5,-1 5 2,-4 2-7,-2 6 9,2 6-5,-2 5 1,-1 5 4,0-1-8,0 5 10,0 0-3,0 0-2,0 0 8,-7 5-9,-8 15 3,-2 11-2,-5 7-11,2 7 10,0 2 0,2-2 0,4-4 10,3-6-13,4-5 8,3-6-6,0-5-2,4-2 7,0-3-7,0-1 2,0-4 1,0 0-8,4-2 11,5-3-7,4-4 1,0 0 5,5 0-10,-1-11 11,3-13-2,2-4-2,-2-8 7,-1-4-8,-3-3 5,-1 1 1,-4 6-9,-3 7 8,-5 6-8,-1 10 3,-2 6 10,0 5-9,0 2 9,-8 0-4,-8 9-4,-11 13 6,-1 6-11,-5 7 3,2 1 4,3 2-7,1-1 10,4-4-3,7 0-2,4-8 9,5-3-11,-1-5 5,7-4-3,-1-4-3,2-5 6,0 0-8,0-4 1,0 0 3,0 0-7,0-4 10,8-11-4,6-6-1,2-8 9,-1-4-8,2-5 3,-2 5 0,-1-1-9,-5 6 8,-2 12-6,-3 5 6,-4 6 5,0 5-3,-4 0 8,-12 17-7,-6 13-7,-2 3 6,-4 11-9,1 2 8,0 0-1,5-1-5,3-6 11,3-4-6,4-4 5,1-6 2,6-7-9,2-4 9,3-5-7,0-3-3,0-3 6,0-3-13,0 0 3,0 0 6,8-3-7,7-17 9,5-2-4,2-8 5,-1-5 3,2-1-9,-1-3 7,-1 3-5,-2-3-3,-3 5 10,-1 7-11,-4 6 8,-6 6 1,-2 5-8,-3 7 11,0 3-3,0 0 2,-5 15 4,-9 14-13,-6 7 6,-7 3-5,3 3 1,-1-2 6,1-8-6,7-1 3,2-9 3,4-5-9,4-2 8,3-2-5,3-6-3,1 0 7,0-4-10,0-1 12,0-2-6,0 0-7,0 0 8,4-16-8,12-7 9,7-9 4,4-5-7,0-1 7,0-1-6,0 4 0,-3 4 7,-6 7-10,-6 7 8,-3 5-2,-5 5-3,-4 7 10,0 0-4,0 0 5,-13 14 0,-9 13-12,-5 9 4,-4 7-4,-1 4 1,-2 2 8,3-2-10,3-4 9,4-5-3,5-8-3,4-5 4,4-10-4,4-4 3,5-7 2,2-4-10,0 0 4,0 0-6,0-2 0,11-11 10,5-5-6,4-4 6,2-3-1,2-2-5,-3 2 10,1 0-8,-3 0 2,-4 3 4,-5 3-10,0 3 6,-5 2-3,-2 1 0,0 3 8,-2 3-8,-1 1 5,0 1-2,0 0-6,0 1 12,1-2-8,2 1 2,-3 0 4,1-3-11,1 5 12,-2-3-9,0 3 0,0 1 8,0 2-7,0 0 5,0 0-1,0-2-6,0 0 10,0 2-7,0 0 3,0 0 4,0 0-11,0 0 11,0 0-6,0 0-1,0 0 9,0 0-9,0 0 5,0 0 0,0 0-7,0 0 9,0 0-7,0 0 2,0 0 3,0 0-8,0 0 10,0 0-7,0 0 1,0 0 5,0 0-6,0 0 4,0 0 1,0 0-8,0 0 9,0 0-5,0 0 0,0 0 5,0 0-9,0 0 8,0 0-4,0 0-3,0 0 9,0 0-8,0 0 5,0 0 2,0 0-7,0 0 8,0 0-6,0 0 2,-3 0 6,3 4-11,-4-4 8,4 2-3,-4 1-4,4-3 7,0 0-7,0 0 4,0 4 1,-3-1-6,1 7 7,-1 2-4,-3 4 0,-2 4 5,0 2-8,0 1 8,0-1-4,-3-2-2,3 1 7,0 1-9,3 3 6,-3 1 0,1 6-9,0-1 9,-5 5-3,4-8-1,-3 2 9,2-9-10,2-6 7,3-5-3,2-4-5,2-6 7,0 0-13,0 0 2,0-11 5,6-9-6,10-7 13,0-4-5,3-1 0,1-2 6,2-1-10,-3 5 7,-3 2-1,-4 5-6,-1 9 12,-4 3-10,-5 4 6,0 5 2,-2 2-5,0 0 11,0 0-8,-7 0-3,-8 0 6,-5 13-8,1 3 5,-3 9-3,-2 2-5,3 5 11,3 3-6,2-3 5,1 2 5,3-5-9,4-3 12,1-6-8,2-10-1,3-4 3,2-5-10,0-1-1,0 0-3,0-16-6,3-9 17,10-7-7,1-8 6,2-3 1,2-1-12,-2 3 8,-4 5-6,-1 4 1,-4 6 9,-2 6-7,-2 8 5,-3 3 0,0 9-6,0 0 16,0 0-8,-14 9 0,-2 9 1,-4 8-13,1 4 10,-3 2-3,2-1-1,4-1 6,0-1-7,2-2 5,5 0-1,-1 0-4,5-4 9,-3-3-4,7-3-1,-1-4 8,2-8-12,0-5 3,0 0-8,0 0-5,7-5 10,9-8-1,4-5 7,2-4 2,5-1-9,0-3 8,-4 1-6,1 0 1,-4 1 7,-6 8-12,-5 4 9,-5 4-3,-4 7-3,0 1 16,-8 0-6,-13 5-2,-2 15 0,-7 3-12,0 6 10,1-2-5,4 2 2,1-4 6,8-1-9,1-6 8,7-5-4,3-6-2,1-4 6,4-3-11,0 0 1,0 0 0,0-16-7,13-8 14,5-5-3,2-1-1,-1-1 7,1 5-10,-8 6 0,-1 9-7,-7 7 3,-4 4 18,0 7-1,0 15 0,-11 5-5,-4 2-7,2 0 9,2-8-5,2-5-4,5 1-70,4-4-206,0 3-505</inkml:trace>
  <inkml:trace contextRef="#ctx0" brushRef="#br1" timeOffset="40371.7933">110 73 596,'-2'0'91,"0"0"-52,1 0-30,-2 1-9,3 3-24,0 0 11,-3 1 13,1 2 3,0-1 17,1 1-6,-5-2 2,1-1-10,1 1-5,-3 1 3,2 1-6,-4 2 0,-1 0-3,2 2-7,0-1 11,1 0-3,2-1 1,-1-2 5,1 0-10,5-3 9,-3 1-3,2 0-1,1-5 1,0 4-10,0 2 3,0-3 9,5 3-4,1-1 5,-1-3-22,-2 2-27,-2-1 17,-1-1 14,0-1 20,0 3-1,0-2-4,0 2 4,0-3-2,-1 3 1,-3-4 2,4 2-8,-3-1 3,3 1-18,0-2-11,0 0 2,0 2-4,0 0 11,0-2 22,-1 3 0,1 0 7,0 0-10,0 1 1,0-1-48,0 3-137</inkml:trace>
  <inkml:trace contextRef="#ctx0" brushRef="#br1" timeOffset="41475.6785">4 329 275,'0'0'38,"0"0"-25,0 0-15,0 0-4,0 0 9,-6 5 1,5-1 23,-2-1 42,2 1-9,-2 0-18,2-1-12,-1-1-17,0 1-9,-1-1-5,0 4 5,1-1-2,-4 1-5,2 3 7,0 2-5,3-1 6,-3 4 10,4 3-3,0-5-1,-2 3-4,1 0-5,1-2 3,0-2-10,0 2 7,-2 0-8,0 1-7,2 4 10,0 0-6,0 2 8,0 0 1,0 0-4,0-4 7,-1-3-3,-2-2 1,0-5 2,1-1-7,-1-4-19,0-1-40,2 0-40,-3 0-53,4 0 18,-2 0 95,2 2 48,-1 0 30,1 2 41,0-1 8,0-1-7,0-1-17,0 1-30,0-2-20,0 0-14,0 0-10,0 0-3,0 0-18,0 0-31,0 0-13,0 0 51,0 0 36,0 0 85,0 9-8,0 0-31,0 1-12,0-5-3,0 0-27,0-3-12,1-2 2,-1 0-31,0 0-27,0 0-26,0-2-97</inkml:trace>
  <inkml:trace contextRef="#ctx0" brushRef="#br1" timeOffset="42564.5511">-56 601 377,'0'0'75,"0"0"-39,0 0-37,3 18-2,0-12-4,-2-1 6,-1 2 7,0 4 4,0 0 16,0 2 13,0 0-7,0 1-10,0-1-10,0 2-10,2 0 2,1-1-6,-1 1 3,2-1-1,-3 0-2,3 1 9,-2-3-8,-2 1 5,0-2 10,2-4-9,-2 0 0,2-1-7,-1-3 0,3-1 2,-3 4-25,3-5-17,-2 5-10,2 1-5,-3 0 2,2 0 14,-3 0 33,0 2 9,1-1 1,-1-3 8,0 1-5,0-5 0,0 3 2,0-1-9,0-1 2,0 2-2,0-1-1,0 5 7,0-5-4,3 3 4,-3 1 8,0-1 11,0-1 0,0 0-11,0 1-8,0-3 2,0 1-5,0 3 2,0-1 1,0-1-2,0 2 13,0 0-5,0 1-4,0-3-3,0 2-6,0 1 3,0-3-14,0 1-1,0 0 6,0 0-4,0-2 9,0 1 2,0-2-1,0 3 7,0-3-6,0 5 1,0-5 2,0 1-6,0-3-1,0-1-38,0 0-123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</inkml:channelProperties>
      </inkml:inkSource>
      <inkml:timestamp xml:id="ts0" timeString="2017-11-17T08:55:30.73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744 105 398,'-3'9'97,"1"-3"-57,0-1-22,2-5-17,0 0-3,0 0-5,0 2 1,0-2 8,0 0-3,0 0 4,0 0 2,0 0-2,0 0 5,0 0-5,0 0-2,0 1 4,0 1-5,0 2 1,-1 2 2,1 2-3,-3 1 9,3 6-8,0 0 2,0-2 1,0 0-8,0 2 6,0-4-3,0 0 0,0-1 2,0 4-4,0 5 3,0 1 0,0 3-4,6 0 8,-2-1-5,1 0 1,0-6 2,-1-3-5,-2-2 5,-2-6-2,0 0-1,0 1 5,0-5-7,0 3 0,0 1-5,0-3-2,0 6 7,0-3-2,0 3 0,0 0 7,0-2-5,0 2 4,0-3-4,0 2-1,0-2 6,0 0-23,0 1-24,0 1 2,0 0-8,0 0-6,1-1-25,-1-1-71</inkml:trace>
  <inkml:trace contextRef="#ctx0" brushRef="#br0" timeOffset="624.4976">760 649 105,'0'0'115,"0"0"-59,0 0-46,0 0-6,0 0-3,-9 60 24,6-45 33,-2-1-3,1-1-13,2 3-1,1-4-17,1 1-12,0-4-11,0 0 1,0 0-2,0-2-5,0 1 8,5-1-8,2 0-1,-3 2 0,-1 0 0,1 2 5,0 3 0,-3-3 0,2 0 7,-2-2-1,-1-3 2,0-5-3,0 1-5,0-2 6,0 0-17,0 0-18,0 0 11,0 0 13,0 0 12,0 0-2,0 0-4,0 0 4,0 0-18,0 0 14,0 0 2,0 0-4,0 0 6,0-3-6,2 3 3,-2-3 1,0 3-5,0 0 10,0 0 17,0 0 9,0 0-5,0 0-6,0 0 8,0 3-8,0-3-21,0 0 3,0 0-13,0 0-23,0 0-42,0 0-22,0-10-125</inkml:trace>
  <inkml:trace contextRef="#ctx0" brushRef="#br0" timeOffset="1350.1294">767 776 257,'0'0'54,"0"0"-19,0 0-26,0 0-9,-7 22 8,7-15 13,-1 2 12,1 0 13,0 3 0,-2 3-10,0-3-3,2 3-12,0-3-1,0 1-17,0 0-3,0 0 4,0-1-7,0 0 2,0 1-1,0 0-3,0 0 10,0-1-6,0 0 0,0 1 4,0 2-5,0-4 4,0 3-5,4-5 0,1-2 3,-1-1-8,-1-1-22,1-5-21,0 0-30,-4 0 1,1 0 41,1 0 29,-2 2 8,4 2 3,-4 1 5,4-2-3,-3 3 2,3-3 0,-4 0-6,2-2 3,-1 1 0,-1 0-7,0-2 6,3 0-9,-2 0 10,-1 0 2,1 0-4,-1 0-3,0 0-120</inkml:trace>
  <inkml:trace contextRef="#ctx0" brushRef="#br0" timeOffset="2442.0034">786 974 402,'0'0'29,"0"0"-29,0 22-109,0-15-150</inkml:trace>
  <inkml:trace contextRef="#ctx0" brushRef="#br0" timeOffset="3675.6056">807 1158 384,'0'0'26,"0"0"-11,0 0-2,0 0 4,19-37-13,-8 23-1,-3 2 3,3 2-10,-2 2 9,1 1-5,-2 1-1,0 1 4,-3 1-6,6 3 4,-3-3 1,2 2-4,2 0 3,0 0-3,-1 1 2,-3 1 2,1 0-4,-2 0 3,1 0-1,-1 0 0,2-4 8,-1 3-7,0 1 3,1-3-3,0 2-3,0-1 4,0 2-3,1-4 0,0 3 4,-1-2-6,2 0 2,-4 0-4,2-1 4,-2 0 4,1 1-4,-3 3 2,2 0 2,-3 0-3,3 0 6,-3 0 5,1 0 15,-2 1 3,1 3-13,0-2-1,1-1-9,1 2-8,-3-3 7,2 3-8,3-3 5,-1 2 1,-2 2-4,1 1 6,-1 1-2,0-3 4,1 4 8,-2-1-7,1-1-2,1-2-5,-1 3-3,2 0 5,2-1-4,2 0 2,0 2 1,1 3-4,-3-4 5,1 4-2,-5-1-1,2-4 5,-3 1-6,-3-5 2,3 3 0,-1-2-6,1-1 9,0 1-9,-1 2 4,2-2-1,-1 3-7,0-2-3,-2 0-3,-1 0 8,2 1 9,-3-2-3,0-1-3,0 3-60,0-4-172</inkml:trace>
  <inkml:trace contextRef="#ctx0" brushRef="#br0" timeOffset="4558.4945">936 1077 482,'0'0'79,"0"0"-27,0 0-37,-18 0-6,14 0-9,-3 0 3,2 0-1,-1 0-5,-2 2 8,0 0-2,-1 1 5,2-2 1,-4 4-10,2-2 4,2 2-3,-2 1-4,-1-3 4,2 5-8,-1-2 8,-1-5 1,5 3-4,-2-3 7,3 1-5,0 0 1,1-2 3,2 2-6,-2-1 6,2 2-6,-3 0 1,4 1 4,-4-1-6,2 1 2,1-2 1,1-1-11,0-1-13,0 0-43,0 0-215</inkml:trace>
  <inkml:trace contextRef="#ctx0" brushRef="#br0" timeOffset="20873.4434">443 46 584,'-5'0'25,"1"0"-19,4-2-16,-3 0-57,3 2 10,0 0 28,0 0 34,0 0 47,3 11 5,17 9-17,11 5-13,11 2-23,6-2-3,1-3-45,-2-7-139</inkml:trace>
  <inkml:trace contextRef="#ctx0" brushRef="#br0" timeOffset="21966.3115">748 93 350,'0'0'62,"0"0"-58,0 0-1,0 0-4,0-23 4,4 17-2,-3-1 5,1 3 24,2 0 3,-4 1 3,0-1-9,0 2-4,0-3-4,0-3-12,0 2-3,-7-5 0,-6-4-6,-1-1 5,-1-4-4,1 2 0,0-4 4,3 3-5,2 3 2,3 5-10,5 3-116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</inkml:channelProperties>
      </inkml:inkSource>
      <inkml:timestamp xml:id="ts0" timeString="2017-11-17T08:55:54.84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5 1131 238,'0'0'68,"0"7"-49,0-3-20,0-1-5,0 1 8,0 1-2,0 2 6,0 3-2,0-3 0,0-1 17,0 2 23,0 0 8,0-3-9,0-2-14,0 5-13,-4-3 3,3 1-13,-1 3-1,1-2-5,-2 2 3,3-4-6,0 5-15,0 0 11,-1-4 3,1 1 3,-3-2 4,2 0-4,1-1 4,0-2 5,0-1-5,0-1-2,0 0-14,0 0 7,5 0 5,2 0-7,1 0 9,-4 0-2,-1 0-4,1 0 6,-3 0 0,3 0 2,-2 0 0,3 0-3,-5 0 4,4 3-7,-4-2 1,0 2 2,0 2 2,0 0 9,-4 1 8,-7-1-10,-1 3 1,1 0 5,2 0-2,5-1 1,4 4-1,0-1-2,9 1-11,13 0-3,3-2-7,4-4-95,-4-3-423</inkml:trace>
  <inkml:trace contextRef="#ctx0" brushRef="#br0" timeOffset="1380.9679">764 1137 408,'0'0'80,"0"0"-23,0 0-30,-9 12-20,7-10-2,1-2-8,-3 2 6,-1-2-3,-1 0-1,1 1 7,-1 3-10,0-1 9,-2-3-5,1 3-3,0 0 5,-1 1-4,1-1 4,2 1-7,-2 2-9,-1-1 0,3 2-7,-2-2 11,0 1 13,-1 1-6,1-1 6,-1-1 3,3 0-3,-3-1 4,0-1-7,1 1 2,2-1 1,-5 1-8,2 0 9,0 1-6,0-2 2,0 4 5,1-2-6,3 0 6,-3 1 8,2-1-5,-1 2-2,1-2-7,0 2 2,-2 0 1,0-2-5,3 0 5,-4 1-3,3-5 0,-2 3 4,3-2-6,-3 1 5,3-1-2,-1 2-2,1-1 5,1 1-5,-1 0 2,-2 1-6,1 0-16,0 1 8,-2 1 4,1 0 9,-1-1 6,0 1-5,1 0 15,1-1 14,1-1-11,1-3 1,1 1-11,0-1-4,1 2 0,-3-4-7,2 3 7,0-1-5,-1-2-1,3 0 7,0 0-8,0 0-4,0 0-63,0-4-51,0-3-227</inkml:trace>
  <inkml:trace contextRef="#ctx0" brushRef="#br0" timeOffset="6458.7768">497 1335 485,'0'0'98,"0"0"-53,0 0-46,0 0-1,27 34-9,-8-29-32,-3-1-31,-2 0-84,-1 1-116</inkml:trace>
  <inkml:trace contextRef="#ctx0" brushRef="#br0" timeOffset="3969.7677">615 1227 435,'0'0'34,"0"0"-2,0 0-24,6 40-14,17-16 10,7 5-6,5 4 6,4-4-6,4-4 0,3-5-1,0-7-30,-3-8-129</inkml:trace>
  <inkml:trace contextRef="#ctx0" brushRef="#br0" timeOffset="4608.2523">860 1254 377,'0'0'54,"0"0"-26,86 92-6,-48-67-13,2-3-5,1-8-4,-2-5-7,0-5 1,-3-1-38,0-3-251</inkml:trace>
  <inkml:trace contextRef="#ctx0" brushRef="#br0" timeOffset="5224.7604">979 1062 311,'0'0'56,"0"0"-14,0 0-10,51 92-21,-24-62-3,4 6-8,4-8 0,0 1 0,-1-7-16,-2-6-76,-2 0-181</inkml:trace>
  <inkml:trace contextRef="#ctx0" brushRef="#br0" timeOffset="2775.212">1390 1189 177,'0'0'7,"0"0"-5,0 8-1,4-8-4,-3 3 3,3-3 0,-2 0 0,-1 0 16,3 1 49,-1 3-3,-2-2-22,1-1-21,0 1-9,-2-2-5,0 4-2,0-2 3,0 2 9,0-3 19,0 5-7,0 3-5,0-4-7,0 1-7,0 1 7,0-1 3,0 2-15,-4-1 6,-1 1 12,1-1 3,-3 2-3,-1-1-13,0 2 0,-3-1 1,-4 2 6,-1-2 2,0 2-4,0-2 6,-2-1-10,2 0-8,1-3 3,3-2-5,0 1-4,5 0-12,0-4-40,2 5-19,1-3-9,-3 2-1,2 0-1,-1 1 21,1 0 36,1-3 21,0 2 7,1-4 5,3 0-3,0 0-24,0 0-151</inkml:trace>
  <inkml:trace contextRef="#ctx0" brushRef="#br0" timeOffset="5842.2769">1181 1161 458,'0'0'54,"0"0"-21,101 103-29,-69-73-1,-3-7-44,-4-7-185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</inkml:channelProperties>
      </inkml:inkSource>
      <inkml:timestamp xml:id="ts0" timeString="2017-11-17T08:57:19.76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2591-3127 611,'-6'6'109,"4"-5"-29,2-1-65,0 0-24,0 0-14,0 0 11,0 0 1,0 0 8,2 0 7,-2 0 1,2 0 13,-2 0-2,0 0-13,0 0 0,2 0-8,-1 0-13,-1 0 14,1 0-5,3 0 3,-1 0-5,-2 0 2,-1 0 10,0 0-2,0 0 3,0 0 2,2-4-8,-2 3 9,2-1-4,-2-2-2,0 2 3,0 0-4,0 1 1,0 1 1,0 0 0,0 0 5,0 0-7,0 0 3,0 0 2,0 0-7,0 0 7,0 0-4,0 0 3,0 0 12,0 15-11,0-2 3,0 6 0,0 1 2,0-2 6,0-4-7,0 1 0,-2-5-2,0 1-7,2 0 5,0-2-3,0 4-1,0 1 3,0 6-5,0-1 3,0 5-2,0-2-2,0-2 8,-4-3-6,4-4 3,0-4 1,-1-1-5,-2-7 6,3-1-4,0 0-5,-1 0-1,0 0 1,-1-1 6,0-10 1,2-4-3,0 1 7,0-4-7,0-1 4,0-4 0,0 3-5,0 0 6,0 3-3,0 2-1,0 4 3,0 1-4,0 0 4,0 1 2,2 1-8,0-3 9,0-2-6,1 1 1,1 1 3,-3-2-7,3 2 6,-1 2-2,-3 2-2,3 0 6,-3 3-5,0-1 7,0-1-1,0 1-1,0 0 3,0-1-5,0 0-1,0 3 2,0 1-5,0-1 4,0 1-3,0-2-2,0 4 6,0-1-4,0-2 3,0 2 0,0 1-4,0 0 10,0 0-8,0-2 2,0 2 1,0 0-6,0 0 7,0 0-5,0 0 0,0 0 5,0 0-4,0 0 1,0 0 5,0 0-10,0 0 8,0 0-5,0 0 2,0 0 3,0 0-6,0 0 5,0 0-2,0 0 0,0 0 5,0 0-8,0 0 5,0 0 0,0 0-10,0 0 11,0 0-8,0 0 1,0 0 4,1 0-7,1 0 5,0 0 2,0 0-1,-1 0 3,1 2-5,0-1 3,-1 2 0,2-3-4,-2 1 6,-1-1-5,4 0 0,-2 0 6,2 2-7,-4 0 6,1-2-2,-1 0-3,0 0 7,2 0-5,-2 0 2,0 0 4,0 0-9,0 0 8,0 0-5,0 0 0,0 0 4,0 2-7,0 1 5,0 4 3,0 3-3,0 0 9,0 5-8,0 1 5,0 4 2,0 2-5,0 1 9,0 2 1,0 4-4,0-2-3,0 0-9,0-2 4,0-5 0,0-2-6,0-3 9,0-1-6,0-7 4,0 0-1,0-1-5,0-3 5,0 1-3,0-1-3,-2 1 7,1 2-6,-2 0 3,0 1 1,1 0-8,0-2 11,1 0-7,-2-1 4,3-1-1,0 1-4,-1 0 5,-1 1-4,2 1 0,0-1 6,0 4-6,-2 2 3,2 1 1,-1 3-7,1 0 10,0-3-7,-2 2 2,-2 1 2,3-4-6,-2 2 8,0 2-6,-1 0 0,3 1 5,-2-1-5,2 1 4,-2-6 0,2 3-7,0-4 8,1 0-5,-2-3 2,0 3 4,2-2-8,-2 2 6,-2-1-2,4 4-3,-4-1 7,1 1-8,3-3 6,-4 2 0,4-6-7,0-1 8,0-2-6,0-2 1,-1 0 4,0 0-6,1 0 6,0 0 0,0 0-4,0 0 6,0 0-11,0 0-1,0-15 8,0-1-4,0-2 1,0-2-12,0 2 9,2 0 7,1 2-6,-2 0 8,2 0-4,-3-4-1,0-2 7,0-3-10,4 0 6,-4-2 3,0 3-9,3 2 6,-2 8-3,1 1 0,-2 8 7,0 1-9,0 3 5,0 1 0,2 0-4,-2 0 6,0 0-6,0 3 5,2 14 1,-2 0-5,1 9 7,-1 1-5,1 2-1,-1-2 6,0-2-6,0-3 4,0-2-2,0-4-4,0-6 9,0 1-8,0 0 1,0 0 6,0 0-10,0-1 8,0 3-4,0-2-2,0-4 6,3 2-4,-3-3 1,0-3 1,0-1-5,1 0 11,-1 0-11,0-1 6,0 5 1,0 3-8,0-1 9,0 6-6,0 0-1,0 0 8,0-1-8,0-2 4,0-6 2,0 1-7,0-3 9,0-3-9,0 0 4,0 0-1,0 0-4,0 0 9,0-13-4,0-3-1,0-1 4,0-6-5,0 0 2,0-1 1,0 0-5,0 0 8,0 1-7,0 1 3,0 0 3,0 1-6,0 1 5,0 0-2,0 0-3,0 2 7,0 0-7,0 2 4,0 5 1,0 1-6,0 0 7,0 5-4,0 1 1,3 3 5,-3 1-9,0 0 8,0 0-6,0 0 0,0 0 7,0 0-8,0 0 5,0 0 2,0 0-8,0 0 9,0 0-5,0 0 0,0 0 6,0 0-9,0 0 6,0 0-3,0 0-1,0 0 4,-3 0-5,-1 5 4,0 15 9,-1 7-8,1 6 3,1 8-2,2 4 1,-1-2 7,2 2-13,0-3 6,0-3-6,0-4-2,0-3 9,0-1-8,0-6 2,0-3 2,0-2-6,0-4 6,0-4-4,0-1-3,0-3 6,0-3-9,0 0 2,0-3 1,0 3-2,0-1 11,0 2-6,0 4 3,0-3 3,0 2-10,0-2 10,0 1-6,0-3 0,0-2 7,0 0-10,0-3 7,0 0-3,0 0-5,0 0 7,0 0-7,0 0 5,0 0 3,0 0-6,0-11 8,0-5-4,0-3-3,0-2 7,0-5-9,0-2 1,0-5-6,0-1-9,0-4 14,0-2-2,0-1 3,0 3 3,0 0-3,0 2 4,0 6-1,0 1-3,0 3 8,0 3-6,0 2 3,0 1 0,0 0-6,0 3 10,0 5-7,0 3 3,0 1 4,0 7-8,0 1 9,0 5 6,0 20-3,0 12-3,0 4-3,-5 10 7,1-1 6,0 1-7,1-3 10,-1-3-6,0 2-4,1-4-3,-1 0-7,2-3 6,-5 0-5,4-2-2,-1-2 5,4-4-4,0-1 2,0-4 1,0-3-7,0-3 7,0-3-4,0-2 2,0-3 3,0 0-8,0-4 8,0 0-5,0-4-1,0-2 7,0 0-8,0-3 4,0 0 0,0 0-4,0 0 7,0 0-6,0 0 0,0 0 7,0 0-14,0 0 10,0 0-5,0-9 2,0-8 7,0-4-5,3-4 1,1-6 4,3 0-9,-1-1 8,1-1-4,3 0 0,-4 3 5,1 0-8,1-1 6,-2 0-3,-4 0 0,2 1 4,-1 1-5,-2 5 3,1 7-1,0 2-3,-2 10 4,2 5-1,-2 0 0,0 10 6,0 19-10,0 9 4,0 10 1,0 9-3,-2 1 8,-6 3-7,4-3 6,0-1 1,2-4-7,0-5 8,2-3-7,0-7-3,0-2 8,0-7-9,0-2 4,0-5 0,0-2-4,0-6 9,0-1-8,0-6 4,0-2 3,0-1-8,0-4 6,0 0-3,0 0-5,0 0 9,0 0-5,0 0 2,0 0 1,0 0-8,0 0 8,0-5-4,-4-5 1,4-2 4,-4-1-4,4-3 3,-3-2-2,2-2-1,-2-1 8,1-3-11,-1-2 8,-1 2-2,4-2-5,-1 6 8,1-1-6,0 2 1,0 2 2,0 1-6,0-1 6,0 1-1,0-2-3,0 0 6,0-4-6,0 3 5,0-1-2,0 0-4,0 7 7,0 4-4,0 4 0,0 3 4,0 2-7,0 0 8,0 0-3,0 13-3,0 12 5,-6 2-7,2 9 5,3 0 3,-1 2-6,2-2 6,0-4-3,-2 3-2,0-4 6,2-5-11,-2 3 9,-1-2-4,-1 0-2,1-5 7,-1 0-6,4-2 3,-1-6 0,1-3-4,0-6 5,0 1-3,0-3 0,0-1 5,0-2-7,0 0 6,0 0-1,0 0-4,0 0 7,0 0-8,0 0 8,0 0-4,0 0-3,-3 0 2,3 0-4,0 0 0,0-11 7,0-3-8,0-8 7,0-3-3,0-2-2,0-2 8,0 0-8,0 2 4,0 2 2,0 1-5,0 4 4,0 2-5,0 4 3,0 5 5,0 2-11,0 3 8,0 2 1,0 2-6,0 0 11,0 0-10,-3 10 2,1 6-2,-1 0-1,-1 4 6,0 0-1,1-3-6,1 3 11,0-3-9,-2 0 2,4-1 1,-1-1-5,-1-2 8,2-2-6,0-4 2,0-2 3,0-1-6,0-2 5,0-2-6,0 0 1,0 0 6,0 2-5,0-2 6,0 1-6,0 1-3,0 0 7,0 1-3,0 0 1,0-2 3,0 1-8,0 0 9,0-2-5,0 0-2,0 0 7,0 0-5,0 0 1,0 0 2,0 0-5,0 0 6,0 0-5,0 0 1,2 0 1,5 0-9,5-11-99,-3-3-260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</inkml:channelProperties>
      </inkml:inkSource>
      <inkml:timestamp xml:id="ts0" timeString="2017-11-17T08:57:23.07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26 76 299,'-4'0'77,"2"0"-5,-2 0-24,4 0 11,-1 0-3,-2 0-7,3 0-8,0 0-19,0 3-3,0 5-9,0-3-3,0 2 2,0 2-5,0-5 10,-1 3 2,-2 2 3,1-3 8,2 1 1,-2 0-15,-2 0-4,4 2-12,0-3 7,0 1-3,0 0-4,0-1 6,0-5-5,0 3 1,0-4 3,0 0-7,2 0 6,2 0 0,-3 0-2,3 0 7,0-5-8,-1-3 4,2 3-3,-1-1-2,2 1 5,-4 0-5,5-1 5,-4-1-1,-1 0-5,1-2 8,1 0-6,-4 0-1,0-2 7,0 6-8,0-2 6,0 1-2,0-1-2,0 0 6,0 1-7,0-4 4,0 0 2,0 0-8,0 0 7,0 3-5,0 2 1,0 0 4,0-1-5,0 6 4,0-4-1,0 4-7,0 0 11,0 0-9,0 0 5,0 0 5,0 6-7,0 8 0,0 8 1,-1 1-1,-2 5 5,3-1-4,0-6 5,0 1-2,0-5-4,0-2 8,0-4-9,0-4 3,3-1 2,-3-1-5,1-5 6,-1 2-5,0-2 0,0 0 7,0 0-10,0 0 5,0 0 1,0 0-8,0 0 12,0 0-8,2 0 6,0 0 0,0 0-5,-1-6 5,-1-1-3,0-3 0,2-1 4,-2-2-7,2 0 4,-2-3 0,0-2-5,0-4 3,0 1-188,0-6-429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</inkml:channelProperties>
      </inkml:inkSource>
      <inkml:timestamp xml:id="ts0" timeString="2017-11-17T08:56:21.17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-1 0 171,'0'5'96,"0"2"-20,0 0-25,0 2-10,0 0-18,2 6-6,5-1 3,3 8 11,1 5 9,5-1-3,3 6-18,0-2-8,4 1-6,0-6-8,0-3-3,-3-4-43,-4-4-81,-1-1-195</inkml:trace>
  <inkml:trace contextRef="#ctx0" brushRef="#br0" timeOffset="1463.303">424 52 354,'0'0'65,"0"0"-26,0 2-26,0 3 2,-1 2 6,-2 4 17,0 2 9,-1 4-4,-1 6-7,1 0-20,-3 2-5,2 2-3,-3-2-9,-2 1 3,1-6-5,-2-1-16,0-3-3,4-3 3,2-2-5,1-2-13,0-2-14,1-3 2,1-4 9,0 0 20,1 0-7,-2 0-13,3-4 19,0-3-25,0-2-8,0 4-65</inkml:trace>
  <inkml:trace contextRef="#ctx0" brushRef="#br0" timeOffset="3692.1448">529 171 428,'0'0'83,"0"0"-39,-11 38-33,9-24-5,-1 3-5,1 4 1,0-1 2,2-1-6,0-3 5,-4 1-5,4-4 1,-3-4 2,1-2-11,-1-3-6,-2 0-7,-3 1-3,2-2 27,1 1-2,-1 1 2,1-1 3,4 1-4,-5 1 3,6-3-3,-1 1-3,1-4-2,0 1-57,0-1-185</inkml:trace>
  <inkml:trace contextRef="#ctx0" brushRef="#br0" timeOffset="4904.2108">520 521 437,'0'0'20,"0"-7"-20,0 1-15,0 1-33,0 1 12,0 1 31,0 0 12,0 3 65,0-1-1,0-1-3,0-2-26,0-3-20,-2-7-14,2-6-7,0-9 5,0-1-6,0-6-3,3-3-46,5 5-133</inkml:trace>
  <inkml:trace contextRef="#ctx0" brushRef="#br0" timeOffset="7231.3341">316 382 261,'0'0'15,"0"0"5,-10 4-14,8-4-8,2 1 3,0 1-1,0 0 38,0 1 42,16 1-11,11 0 16,7-3-25,4 3-51,4-4-4,-1 0-144</inkml:trace>
  <inkml:trace contextRef="#ctx0" brushRef="#br0" timeOffset="30254.8082">2349 245 202,'0'0'65,"0"0"-19,0 0-11,0 0-5,0 0 0,0 0 20,0 5-4,0 9-9,-2 6 6,2 4 19,0 3-14,0 1-25,0 3-18,0 2-3,0-1-14,0 1-101,0 1-79,0-1-215</inkml:trace>
  <inkml:trace contextRef="#ctx0" brushRef="#br0" timeOffset="31469.7842">2933 283 492,'0'0'65,"0"0"-25,0 0-33,0 0-4,0 110-4,0-73 0,2-2-10,0-3-16,1-7-44,4-3-234</inkml:trace>
  <inkml:trace contextRef="#ctx0" brushRef="#br0" timeOffset="32106.6253">3160 253 448,'0'0'67,"0"0"-42,0 0-12,0 0 5,0 117-14,0-82-1,0 3 5,0 2-5,0-2-1,10-4-1,-2-2-41,4-5-162</inkml:trace>
  <inkml:trace contextRef="#ctx0" brushRef="#br0" timeOffset="33814.0251">4264 217 414,'0'0'82,"0"0"-38,0 0-32,-3 83-7,3-52 0,0 1-3,0 1-2,0-4 3,0-4-5,0-1-40,0-2-143</inkml:trace>
  <inkml:trace contextRef="#ctx0" brushRef="#br0" timeOffset="34561.0985">5011 248 316,'0'0'104,"0"0"-35,0 0-33,-6 119-21,6-90 3,0 0-11,0-5 1,0-3-4,0-3-4,0 0 1,0-3-62,0 1-168</inkml:trace>
  <inkml:trace contextRef="#ctx0" brushRef="#br0" timeOffset="35677.6262">5620 182 432,'0'0'73,"0"0"-26,0 0-31,-1 95-12,1-52 6,0 7-5,0 2-9,0 0 1,0 0-19,0-3-76,0-4-247</inkml:trace>
  <inkml:trace contextRef="#ctx0" brushRef="#br0" timeOffset="36785.5372">6274 174 356,'0'0'76,"0"0"-32,0 0-26,0 0-14,0 4 2,0 11-7,0 4 0,0 9 9,3 4-7,-2 6 3,1 5-4,-2-2-6,0-1-28,0-4-128</inkml:trace>
  <inkml:trace contextRef="#ctx0" brushRef="#br0" timeOffset="37993.5804">6946 212 251,'0'0'82,"0"0"-48,0 0-25,-3 24-9,3-1 0,0 6 19,0 3 24,0 3 6,0-3-6,0-1-24,0-6-12,0-5-9,0-4-61,0-5-331</inkml:trace>
  <inkml:trace contextRef="#ctx0" brushRef="#br0" timeOffset="39736.3615">7604 247 152,'0'0'27,"0"0"19,0 0 20,0 3 11,0 0-31,0 1-5,0 2-8,0 1-2,0-1-10,0 1-12,0 3-5,0 1-2,0 4-5,0 5 7,0 3-6,0 6 1,3 3 1,1 4-5,0-5 2,1-4 1,-2-5-12,1-8-34,-3-7-142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</inkml:channelProperties>
      </inkml:inkSource>
      <inkml:timestamp xml:id="ts0" timeString="2017-11-17T09:26:29.75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B8B1D687-AFF8-4B50-A5E8-FBD8CD4343BD}" emma:medium="tactile" emma:mode="ink">
          <msink:context xmlns:msink="http://schemas.microsoft.com/ink/2010/main" type="writingRegion" rotatedBoundingBox="3200,18502 5835,18502 5835,19135 3200,19135"/>
        </emma:interpretation>
      </emma:emma>
    </inkml:annotationXML>
    <inkml:traceGroup>
      <inkml:annotationXML>
        <emma:emma xmlns:emma="http://www.w3.org/2003/04/emma" version="1.0">
          <emma:interpretation id="{599E7A6D-FB59-463F-9FEF-B076274BBD3B}" emma:medium="tactile" emma:mode="ink">
            <msink:context xmlns:msink="http://schemas.microsoft.com/ink/2010/main" type="paragraph" rotatedBoundingBox="3200,18502 5835,18502 5835,19135 3200,191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6A0B07A-4E88-4D14-8904-2CC9FFA3DB48}" emma:medium="tactile" emma:mode="ink">
              <msink:context xmlns:msink="http://schemas.microsoft.com/ink/2010/main" type="line" rotatedBoundingBox="3200,18502 5835,18502 5835,19135 3200,19135"/>
            </emma:interpretation>
          </emma:emma>
        </inkml:annotationXML>
        <inkml:traceGroup>
          <inkml:annotationXML>
            <emma:emma xmlns:emma="http://www.w3.org/2003/04/emma" version="1.0">
              <emma:interpretation id="{637611AE-1CB1-4765-A035-29277438B33F}" emma:medium="tactile" emma:mode="ink">
                <msink:context xmlns:msink="http://schemas.microsoft.com/ink/2010/main" type="inkWord" rotatedBoundingBox="3200,18502 4059,18502 4059,18540 3200,18540"/>
              </emma:interpretation>
              <emma:one-of disjunction-type="recognition" id="oneOf0">
                <emma:interpretation id="interp0" emma:lang="da-DK" emma:confidence="0">
                  <emma:literal>m</emma:literal>
                </emma:interpretation>
                <emma:interpretation id="interp1" emma:lang="da-DK" emma:confidence="0">
                  <emma:literal>_</emma:literal>
                </emma:interpretation>
                <emma:interpretation id="interp2" emma:lang="da-DK" emma:confidence="0">
                  <emma:literal>-</emma:literal>
                </emma:interpretation>
                <emma:interpretation id="interp3" emma:lang="da-DK" emma:confidence="0">
                  <emma:literal>n</emma:literal>
                </emma:interpretation>
                <emma:interpretation id="interp4" emma:lang="da-DK" emma:confidence="0">
                  <emma:literal>v</emma:literal>
                </emma:interpretation>
              </emma:one-of>
            </emma:emma>
          </inkml:annotationXML>
          <inkml:trace contextRef="#ctx0" brushRef="#br0">0 7 532,'0'0'20,"0"0"-21,4-1 0,-4 1-7,4-2 6,-4 0 5,0 0-4,0 2 8,0 0 2,0 0 5,0 0 8,0 0-12,0 0-7,0 0 0,0 0-7,1 0 6,1 0-3,2 0 1,-4 0 6,2 0-5,2 0 3,2 0 0,-2 0-6,0 0 6,1 0-5,-2 0 2,5 2 2,-1 2-4,0-3 2,0 3-1,2-2-2,-1-1 6,-2 2-7,0-2 4,-1-1 4,1 2-6,-2 0 6,0-2-2,-2 0-2,4 0 6,-2 0-6,3 2 5,-3-2 0,1 3-5,-1-3 4,0 0-5,3 0 2,-4 0 1,1 0-6,0 0 8,1 0-7,-2 0 3,2 0 3,1 0-9,-2 0 9,0 0-6,1 0 0,0 0 6,-2 0-7,3 0 6,-4 0-1,0 0-6,2 0 7,-3 0-6,0 0 5,3 0 1,0 0-8,-2 0 8,2 0-2,0 0-5,-1 0 8,1 0-6,-3 0 3,3 0 2,0 0-7,-3 0 7,1 0-3,2 0-1,0 0 3,0 0-5,0 0 4,4 0-1,-5 0-2,5 0 4,-3 0-4,-1 0 4,3 0 0,-2 0-4,1 0 4,-3 0-3,0 0-1,3 0 7,1 0-7,-2 0 2,1 0 1,3 0-3,-2 2 5,1 0-6,-3 0 5,2-1-1,2 1-3,-2 0 3,0-2-2,2 0 0,1 0 4,-4 0-5,4 0 2,-3 0 0,2 0-3,-2 0 5,1 0-4,-1 0 3,2 0-1,-2 0-2,4 0 5,-5 0-4,4 0-3,1 0 8,-2 0-8,2 0 4,-1 0 2,3 0-8,-2 0 10,-2 0-4,2 0 0,-2 0 3,-1 0-6,2 0 6,-1 0-3,-1 0-4,2 0 7,-1 0-5,-2-4 2,4 3 4,-5-5-9,4 6 10,1-5-6,-5 5 3,4 0 1,-5-4-6,1 4 6,-1 0-4,-1 0-1,1 0 5,-1-1-5,2 1 2,-3 0 4,1 0-7,-2 0 7,2 0-5,0 0 3,-2 0 3,2 0-8,-4 0 6,4 0-4,-3 0-2,1 0 7,2 0-7,-3 0 2,3 0 5,0 0-8,-1 0 5,1 0-1,0 0-1,1 0 4,0 0-16,4 0-107,-1 1-123</inkml:trace>
        </inkml:traceGroup>
        <inkml:traceGroup>
          <inkml:annotationXML>
            <emma:emma xmlns:emma="http://www.w3.org/2003/04/emma" version="1.0">
              <emma:interpretation id="{60BC8545-6E57-472B-8601-354ADBC4671B}" emma:medium="tactile" emma:mode="ink">
                <msink:context xmlns:msink="http://schemas.microsoft.com/ink/2010/main" type="inkWord" rotatedBoundingBox="5471,18536 5835,18536 5835,19135 5471,19135"/>
              </emma:interpretation>
              <emma:one-of disjunction-type="recognition" id="oneOf1">
                <emma:interpretation id="interp5" emma:lang="da-DK" emma:confidence="0">
                  <emma:literal>)</emma:literal>
                </emma:interpretation>
                <emma:interpretation id="interp6" emma:lang="da-DK" emma:confidence="0">
                  <emma:literal>'</emma:literal>
                </emma:interpretation>
                <emma:interpretation id="interp7" emma:lang="da-DK" emma:confidence="0">
                  <emma:literal>i</emma:literal>
                </emma:interpretation>
                <emma:interpretation id="interp8" emma:lang="da-DK" emma:confidence="0">
                  <emma:literal>l</emma:literal>
                </emma:interpretation>
                <emma:interpretation id="interp9" emma:lang="da-DK" emma:confidence="0">
                  <emma:literal>1</emma:literal>
                </emma:interpretation>
              </emma:one-of>
            </emma:emma>
          </inkml:annotationXML>
          <inkml:trace contextRef="#ctx0" brushRef="#br0" timeOffset="1174.4724">2272 34 412,'-1'0'75,"1"0"-44,0 0-25,0 0-8,0 0-4,0 0 12,0 0-5,0 0 14,0 0 13,0 4-2,9 2 13,5 4 2,3 8-8,9 6 3,9 8-13,2 8 6,7-1-13,-3 5-16,-1-1 7,-4-4-8,-9 0 2,-5-3 3,-10-1-5,-8-4 5,-4-3-3,0-4-10,-15-5-21,-4 1-34,-5-4-8,6 0-37,2 4-58,7-4-92</inkml:trace>
        </inkml:traceGroup>
      </inkml:traceGroup>
    </inkml:traceGroup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</inkml:channelProperties>
      </inkml:inkSource>
      <inkml:timestamp xml:id="ts0" timeString="2017-11-17T09:26:35.60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03F440D6-A93F-4DC4-B569-3A9825CC89A4}" emma:medium="tactile" emma:mode="ink">
          <msink:context xmlns:msink="http://schemas.microsoft.com/ink/2010/main" type="writingRegion" rotatedBoundingBox="23301,18506 25502,18506 25502,19208 23301,19208"/>
        </emma:interpretation>
      </emma:emma>
    </inkml:annotationXML>
    <inkml:traceGroup>
      <inkml:annotationXML>
        <emma:emma xmlns:emma="http://www.w3.org/2003/04/emma" version="1.0">
          <emma:interpretation id="{1044BD13-FF17-4551-A2BC-9FD92BEB2ADF}" emma:medium="tactile" emma:mode="ink">
            <msink:context xmlns:msink="http://schemas.microsoft.com/ink/2010/main" type="paragraph" rotatedBoundingBox="23301,18506 25502,18506 25502,19208 23301,192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4D86912-F9AA-4F8D-A9D4-45E6B5381FE6}" emma:medium="tactile" emma:mode="ink">
              <msink:context xmlns:msink="http://schemas.microsoft.com/ink/2010/main" type="line" rotatedBoundingBox="23301,18506 25502,18506 25502,19208 23301,19208"/>
            </emma:interpretation>
          </emma:emma>
        </inkml:annotationXML>
        <inkml:traceGroup>
          <inkml:annotationXML>
            <emma:emma xmlns:emma="http://www.w3.org/2003/04/emma" version="1.0">
              <emma:interpretation id="{2566D463-07A3-497C-8F96-F71D70FAD1F3}" emma:medium="tactile" emma:mode="ink">
                <msink:context xmlns:msink="http://schemas.microsoft.com/ink/2010/main" type="inkWord" rotatedBoundingBox="23301,18506 25502,18506 25502,19208 23301,19208"/>
              </emma:interpretation>
              <emma:one-of disjunction-type="recognition" id="oneOf0">
                <emma:interpretation id="interp0" emma:lang="da-DK" emma:confidence="0">
                  <emma:literal>jr.</emma:literal>
                </emma:interpretation>
                <emma:interpretation id="interp1" emma:lang="da-DK" emma:confidence="0">
                  <emma:literal>ir</emma:literal>
                </emma:interpretation>
                <emma:interpretation id="interp2" emma:lang="da-DK" emma:confidence="0">
                  <emma:literal>in.</emma:literal>
                </emma:interpretation>
                <emma:interpretation id="interp3" emma:lang="da-DK" emma:confidence="0">
                  <emma:literal>ir-</emma:literal>
                </emma:interpretation>
                <emma:interpretation id="interp4" emma:lang="da-DK" emma:confidence="0">
                  <emma:literal>yt-</emma:literal>
                </emma:interpretation>
              </emma:one-of>
            </emma:emma>
          </inkml:annotationXML>
          <inkml:trace contextRef="#ctx0" brushRef="#br0">0 0 392,'0'0'72,"0"0"-39,0 0-36,0 0 0,0 0-1,0 0 5,0 0 2,3 0-5,-3 0 7,0 0 2,3 0 6,-3 0 9,0 0-12,0 0-6,0 0-3,0 0-3,0 0 3,0 0-1,0 0 2,1 0 3,2 0-5,-2 0 5,1 0-5,-2 0-9,0 2-53,1-1-31,-1 2-29,3-3-3,-3 0 48,0 1 60,0 5 18,5 3-9</inkml:trace>
          <inkml:trace contextRef="#ctx0" brushRef="#br0" timeOffset="2408.9338">-40-7 151,'0'0'13,"0"0"-2,10 0-9,-7 0 0,-1 2-1,-1 1 28,-1-1 42,0 0-13,0 2-20,0-3-24,0 5-5,0-1-6,3 4-4,2-2 4,1 4-3,-1-2 0,2 0 2,1-2-4,-5-1 3,1-1 0,0 0-2,-1-1 4,-2 2-4,1-1 5,4 0 5,-1 0-10,1 3 5,1-1-3,-4-1-1,3-1 5,-1 1-6,-3-3 5,2 3-5,-4-5-1,1 1 5,2 0-5,-2 4 4,3-1 0,1 0-3,2 4 3,3 0-1,-4 0-2,5 0 4,-1-2-4,-2 0 3,1-1-2,-3-3-1,-2 1 5,0 0-5,-2-2 3,2 2 3,-2-3 6,2 3 12,0-1-11,-1 1-9,1 0 2,-2 1-8,2-3 5,0 1-3,-1-1-1,1-2 5,-1 4-5,-3-4 4,3 3 0,-1-1-4,0 1 9,0-3 4,1 4 10,-2-2 0,3 0-13,-2 2 5,0-3-3,0 3-7,-1-4 5,2 6-6,-2-6 0,3 3 2,-1 1-5,2-1 6,-1-1-1,-2 2 1,2-3 4,0 3-9,-1-4 2,1 2-2,-1-1-2,0 1 5,1 2-4,2-1 3,-2 5 3,3-3-5,-1 2 4,4 3-6,-2-2 1,-2 0 4,4-3-6,-6 1 3,3-3-1,-1 0-1,0 1 5,1 0-4,1 2 1,-2 0 2,1 1-4,1 1 4,0-1-2,0 1-1,1-3 4,-1 0-7,0 1 5,3-3-2,-2 1-4,2-3 5,-3 4-3,0-4-2,0 2 5,-1 0-3,-2 2 6,1-3-4,0-1-1,1 2 4,0-2-5,0 3 3,-1-4 1,0 3-4,-1 1 6,1 0-2,-2-1-1,1 1 6,0-1-8,-3-1 5,2 0-3,-3 0-1,2-2 3,-2 0-5,1 0 4,1 0 1,1 4-4,-1-4 7,3 3 1,-1 1 4,2 1 3,1 0-10,0 2 10,3 1-5,1-1-5,-1 0 3,2 2-6,1-1 2,-2 0 2,1 1-6,-2 1 4,1 4-2,-1 0 1,-2 5 1,-2 1-76</inkml:trace>
          <inkml:trace contextRef="#ctx0" brushRef="#br0" timeOffset="3859.5733">680 58 252,'12'7'52,"2"2"10,-1-2-37,4 2-5,-1-2 23,-1 1 5,-3-2 3,0 0-6,-3 1-11,1 1-11,1 0-15,-5 4-4,4-5-2,-2 5-4,-2-1 4,4 0-8,-3-2-4,3-2 3,1 2-6,-1-4 8,2 3 1,-1-3 1,1 1 4,0 3-4,0-4 2,-4 1-2,2 1-5,-2-2 2,-6 0-5,4-1-7,-4 2 10,1-3-5,3 4 11,-1-1-5,3 1 4,-1 0 3,4-1-2,-5-1 2,2-2-1,-2-1-5,-1 2 2,0-2 1,-2 2 3,3 1 3,-2-2-5,4 5 3,-4-5-1,4 2 0,-1-1 4,1 0-4,-2-1 2,1-1 1,1 1-6,-2 0 4,0 1-2,1-3 0,-1 3 5,5 1-8,-2-3 8,2 3-4,-1 5-2,3-4 5,-3 8-4,0-2-5</inkml:trace>
          <inkml:trace contextRef="#ctx0" brushRef="#br0" timeOffset="4996.3853">1557 472 371,'0'0'92,"101"-12"1,-43 1-50,1-3-22,2-1-7,1 3-6,-7 1-2,2 7-6,-3 4 1,-4 0-80,-3 15-210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</inkml:channelProperties>
      </inkml:inkSource>
      <inkml:timestamp xml:id="ts0" timeString="2017-11-14T10:05:27.99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2798B1EE-3E34-4863-BCC0-DFA9A4D0604A}" emma:medium="tactile" emma:mode="ink">
          <msink:context xmlns:msink="http://schemas.microsoft.com/ink/2010/main" type="writingRegion" rotatedBoundingBox="24231,19343 2739,19027 2762,17442 24254,17758"/>
        </emma:interpretation>
      </emma:emma>
    </inkml:annotationXML>
    <inkml:traceGroup>
      <inkml:annotationXML>
        <emma:emma xmlns:emma="http://www.w3.org/2003/04/emma" version="1.0">
          <emma:interpretation id="{CCFF1DCD-8CE3-4AC4-9EA5-BEBB0EA56A82}" emma:medium="tactile" emma:mode="ink">
            <msink:context xmlns:msink="http://schemas.microsoft.com/ink/2010/main" type="paragraph" rotatedBoundingBox="24231,19343 2739,19027 2762,17442 24254,177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BF47CEA-1C14-4493-949A-BCB72BFA8656}" emma:medium="tactile" emma:mode="ink">
              <msink:context xmlns:msink="http://schemas.microsoft.com/ink/2010/main" type="line" rotatedBoundingBox="24231,19343 2739,19027 2762,17442 24254,17758"/>
            </emma:interpretation>
          </emma:emma>
        </inkml:annotationXML>
        <inkml:traceGroup>
          <inkml:annotationXML>
            <emma:emma xmlns:emma="http://www.w3.org/2003/04/emma" version="1.0">
              <emma:interpretation id="{126E5841-C385-4102-8D21-45EB9DA9C663}" emma:medium="tactile" emma:mode="ink">
                <msink:context xmlns:msink="http://schemas.microsoft.com/ink/2010/main" type="inkWord" rotatedBoundingBox="20375,17703 24204,17455 24306,19025 20476,19273"/>
              </emma:interpretation>
              <emma:one-of disjunction-type="recognition" id="oneOf0">
                <emma:interpretation id="interp0" emma:lang="da-DK" emma:confidence="0">
                  <emma:literal>1,11</emma:literal>
                </emma:interpretation>
                <emma:interpretation id="interp1" emma:lang="da-DK" emma:confidence="0">
                  <emma:literal>F "</emma:literal>
                </emma:interpretation>
                <emma:interpretation id="interp2" emma:lang="da-DK" emma:confidence="0">
                  <emma:literal>F w</emma:literal>
                </emma:interpretation>
                <emma:interpretation id="interp3" emma:lang="da-DK" emma:confidence="0">
                  <emma:literal>4,11</emma:literal>
                </emma:interpretation>
                <emma:interpretation id="interp4" emma:lang="da-DK" emma:confidence="0">
                  <emma:literal>F v</emma:literal>
                </emma:interpretation>
              </emma:one-of>
            </emma:emma>
          </inkml:annotationXML>
          <inkml:trace contextRef="#ctx0" brushRef="#br0">-8 562 179,'0'2'26,"0"0"-21,4 0-3,0-2-4,-3 0-2,1 0 0,-2 0 1,3 0 8,-3 0 58,0 0 30,0 0-32,0 0-26,0 0-11,0 0 4,0 0-11,-9-10 1,-4-16-12,-4-15-10,-5-17 8,-4-22-23,-11-19-94,-5-24-304</inkml:trace>
          <inkml:trace contextRef="#ctx0" brushRef="#br0" timeOffset="-1493.3687">58 0 77,'0'0'81,"0"0"-25,0 0-8,0 0-8,0 0-25,0 0-6,0 2-5,0 2 6,0 1 5,0-2 6,0 3 1,1-2-5,2 4 4,1 1 5,0-1-10,-2 4-2,2-2-9,0 0-3,3 2 7,-4-2-9,4 0 4,-3 0 0,4-3-7,-3 3 5,0-2-3,0-2 0,-1 1 3,3-1-13,-3 1 2,-4-1-9,4-4-4,-2 2 6,2-2-18,-4-2-8,4 2 6,-4-2-4,1 0-8,2 0 22,-3 0-7,0 0-8,0 0-3,0 0 19,0 0 18,0 0 6,0 0 3,0 0-2,0 0 22,0 0 18,0 2-15,0-2 8,0 0-3,0 2 4,0-2 10,0 4-3,0-4-7,0 4-18,-3 0-9,2 0 4,1 0-1,0 0 5,-3 1-2,3-2-9,0 1 10,0-1-6,0 0 0,0 0 4,-1 3-8,1-3 1,0 3 1,0 3-4,0-3 9,0 0-10,0 0 2,0 0 5,0-4-10,0 2 4,0 0-2,0 0-3,0 0 7,0 1-8,0 1 7,0 0 0,0 0-6,0 0 7,0 0-3,0-2-3,0 2 9,0 0-11,0-3 7,0 0-2,0-2-7,0 4 11,0-3-9,0 0 5,0 2 3,0 0-10,0 2 13,0 0-5,0-1-3,0 1 10,0 0 1,-2 0-1,0 1-1,-2-1 0,4 0 4,-2 5-11,2-5 0,-3-2 2,2 4-7,-3-2 7,0-1-2,0 4-2,0-3 8,-1 2-6,4-2 8,-2-1 5,2 1-9,-3 0 3,4 0-9,-4 0 0,0-3 6,-1 1-8,1 3 8,0-3-4,-1 2-2,0-2 7,1 2-5,2-4 11,-3 2 0,4-2-4,-3 2 5,3 2-6,-2-5-1,3 4 5,-2-3-6,2 2 3,0-2-6,0 2-3,0 2 7,0 2-6,0 1 4,0-2 7,0 4-7,0 1 6,0 3-6,5-2 0,-3 3 5,2 0-11,3 5 5,-3-3-3,1 0-3,-1 2 9,-3 1-10,-1 0 6,3 1 3,-3 1-10,0-2 9,0-2-3,0 4-2,-11-1 8,-3-4-17,2 5-45,-2-4-19,1-1-22,1-2-61,1-5-79</inkml:trace>
          <inkml:trace contextRef="#ctx0" brushRef="#br0" timeOffset="1428.605">-2748 1269 424,'0'0'28,"0"0"-16,0-40-1,0 13-10,0-6 1,-7-5 4,-2-4 0,-1-5 17,-9-7 12,-1-19-2,-6-23-13,-4-32-16,-5-30-9,-3-31-81,-9-25-417</inkml:trace>
          <inkml:trace contextRef="#ctx0" brushRef="#br0" timeOffset="3460.7726">-3701-246 498,'0'0'80,"0"152"11,1-46-54,24 24-7,9 15-7,7 8-11,1 5-20,-2 1-146</inkml:trace>
        </inkml:traceGroup>
        <inkml:traceGroup>
          <inkml:annotationXML>
            <emma:emma xmlns:emma="http://www.w3.org/2003/04/emma" version="1.0">
              <emma:interpretation id="{47E4265A-E0A3-4039-8A50-1769B3E39961}" emma:medium="tactile" emma:mode="ink">
                <msink:context xmlns:msink="http://schemas.microsoft.com/ink/2010/main" type="inkWord" rotatedBoundingBox="15445,18009 16293,18454 15926,19154 15077,18709"/>
              </emma:interpretation>
              <emma:one-of disjunction-type="recognition" id="oneOf1">
                <emma:interpretation id="interp5" emma:lang="da-DK" emma:confidence="0">
                  <emma:literal>t</emma:literal>
                </emma:interpretation>
                <emma:interpretation id="interp6" emma:lang="da-DK" emma:confidence="0">
                  <emma:literal>j</emma:literal>
                </emma:interpretation>
                <emma:interpretation id="interp7" emma:lang="da-DK" emma:confidence="0">
                  <emma:literal>1</emma:literal>
                </emma:interpretation>
                <emma:interpretation id="interp8" emma:lang="da-DK" emma:confidence="0">
                  <emma:literal>i</emma:literal>
                </emma:interpretation>
                <emma:interpretation id="interp9" emma:lang="da-DK" emma:confidence="0">
                  <emma:literal>f</emma:literal>
                </emma:interpretation>
              </emma:one-of>
            </emma:emma>
          </inkml:annotationXML>
          <inkml:trace contextRef="#ctx0" brushRef="#br0" timeOffset="4757.5386">-8647 61 367,'0'0'97,"0"0"-9,0 69-25,-7-17-12,-2 14 5,3 14-32,-10 10-7,1 7-14,0 0-5,0-2-54,-6-2-98,1-4-102</inkml:trace>
          <inkml:trace contextRef="#ctx0" brushRef="#br0" timeOffset="6699.598">-7978 849 401,'0'0'72,"0"0"-14,-1-6-48,-3-11-10,2-1 3,-2-2-3,-3-2 5,-1-6-6,3-3 4,-1-13 5,-6-17-10,-1-9-1,-3-11-155</inkml:trace>
        </inkml:traceGroup>
        <inkml:traceGroup>
          <inkml:annotationXML>
            <emma:emma xmlns:emma="http://www.w3.org/2003/04/emma" version="1.0">
              <emma:interpretation id="{A698179D-D650-443D-8149-DFB4353DBD85}" emma:medium="tactile" emma:mode="ink">
                <msink:context xmlns:msink="http://schemas.microsoft.com/ink/2010/main" type="inkWord" rotatedBoundingBox="7564,17566 11728,18045 11601,19158 7436,18678"/>
              </emma:interpretation>
              <emma:one-of disjunction-type="recognition" id="oneOf2">
                <emma:interpretation id="interp10" emma:lang="da-DK" emma:confidence="0">
                  <emma:literal>D.."</emma:literal>
                </emma:interpretation>
                <emma:interpretation id="interp11" emma:lang="da-DK" emma:confidence="0">
                  <emma:literal>X.."</emma:literal>
                </emma:interpretation>
                <emma:interpretation id="interp12" emma:lang="da-DK" emma:confidence="0">
                  <emma:literal>og</emma:literal>
                </emma:interpretation>
                <emma:interpretation id="interp13" emma:lang="da-DK" emma:confidence="0">
                  <emma:literal>fa</emma:literal>
                </emma:interpretation>
                <emma:interpretation id="interp14" emma:lang="da-DK" emma:confidence="0">
                  <emma:literal>ok</emma:literal>
                </emma:interpretation>
              </emma:one-of>
            </emma:emma>
          </inkml:annotationXML>
          <inkml:trace contextRef="#ctx0" brushRef="#br0" timeOffset="-7059.3055">-13176 4 99,'0'2'85,"0"0"-28,0 1-4,0-2 20,0 5-7,0 0-16,0 1-15,0-2-13,0 2-19,0-3 7,0 2-6,0-4 0,0-2 10,0 4 5,0-4 2,0 0 8,0 4-2,0-2-9,0 0-12,0 2-2,0 0 3,0 2-8,0 2 6,0-2-3,0 0-1,0 0 12,0 0 5,0 3 6,-4-6-1,4 2-13,-4 1 2,3 1-3,-2 2-3,-1-3 2,2 2-6,2 0 2,-1 0-1,1-2-5,-3 0 9,3 2-10,-1-4 7,-2 2-1,3-2-5,0 3 4,0-4-2,0 4-2,0-4 6,-1 3-6,-2-1 4,3 2 0,-1-4-3,-2 3 5,1-4-1,2 2 2,-2-2 3,0 2-7,2-4 3,-3 2-6,3-2 1,0 2 6,-1 0-7,1-2 4,-3 2 2,3 2-8,-1-2 7,1 0 0,-1 4 1,1-4 6,-3 2-7,3-2 3,-2 3-6,0-4-2,2 4 5,-2-2-5,0 1 3,2 2 2,-2 0-6,-1 0 7,2 3-3,1-3 1,-3 0 6,2-3-9,1 6 5,-3-3-2,2 2-3,-2 1 4,2-2-5,1 4 2,0 1 0,0-5-3,0 4 4,0-1-2,0-2-1,0-2 7,0-1-7,0 0 4,0 1-2,-2-2-3,2 0 6,0 2-5,-2 3 1,0-3 4,-1 0-7,3 0 6,-1 0-5,-2-3 0,3 1 4,0 1-5,0-3 5,-1 2 1,1-4-7,-3 2 7,3 2-4,0-4 3,-1 4 1,1-2-5,0 0 3,-3 0-6,3 0-8,-1 2 4,-2-2-2,1 2 8,0-2 3,0 2-6,-2 0 11,0 0-6,3 0 0,-2-4 6,2 2-8,-2 2 7,3-2-6,0 0 1,0 0 6,0 0-9,-2 2 7,2-4-1,0 5-4,-2-4 4,2 4-5,0 1-2,0-5 6,0 4-6,0 1 6,0-3-2,0 0-1,0-1 5,0-1-8,0 2-3,0-3 1,4 0-7,-1 0-2,-2 0-3,2 0-2,-2 0 3,2 0-1,-2 0 15,5 0 7,-4 0-4,3 0 3,-4 2-4,2 4 6,-2 1 5,3-4 3,-4 3 0,4 0-1,3 0-1,-5 0 0,2 0-3,1 0 2,-1 4 0,5 1-5,-1 1 12,0 0-5,2 2 3,1 0 0,-1-2-8,-1 2 5,1-3-7,1 1-2,-1-2 3,-1-2-5,-1-1 3,1 2-1,3-1-3,-4 2 5,2 0-3,-2-3 0,1 0 4,0-2-8,2 1 3,-1-5-3,2 1-2,3 1 6,2-3-2,0 0 6,-4 0-3,5 0-3,-3 1 4,-1 4-4,-4-2 3,1 3 3,-2 0-5,-4 1 4,0-1-1,-1-4-2,0 2 4,-1-2-8,-1 0 5,2 0 2,-3 0-7,2 2 6,-2-2-3,2 2 0,-2 2 7,-1 0-10,4 0 8,1 0-3,-3 5-3,2-4 5,-1 4-4,5-2 1,1 5 2,5 1-5,2 1 4,5 0-2,2 2-1,3 1 6,7-3-8,2-5 4,3 0-8,5-1-83,-3-2-79,0 4-123</inkml:trace>
          <inkml:trace contextRef="#ctx0" brushRef="#br0" timeOffset="-4272.7472">-12804 1087 357,'2'-6'20,"0"0"-18,0-6 8,1 2 5,-2-5 12,-1 1 10,0 1 3,0-8 15,0-3-5,0-12-14,-6-29-14,-6-31-21,0-34-1,2-36-82,0-26-394</inkml:trace>
          <inkml:trace contextRef="#ctx0" brushRef="#br0" timeOffset="18999.4965">-13832 174 243,'-3'0'49,"3"0"-32,0 0-14,0 0-4,-1 0 3,1 0-3,-3 0 1,3 0-6,-1 0-13,-2 0-19,3 0-1,-1 0-18</inkml:trace>
          <inkml:trace contextRef="#ctx0" brushRef="#br0" timeOffset="15485.3643">-14751-22 412,'0'0'48,"0"0"-28,0 2-12,0 0-7,0-2 12,0 2 10,0 2 11,0-2 11,0 2-14,0-2-9,0 2-10,0-2-13,0 2 6,0 1-7,-3-4-1,3 4-1,-1 1-3,1-3 7,-4 2 0,0 0-2,1 0 7,-1 1-7,-2 0 4,2 0 0,-1 0-7,2 2 8,-1 0-5,2-2 1,-2 0 2,1 0-5,1 0 6,-1-2-4,-1 0 0,2 2 5,-2-2-7,0 3 4,0 3 0,-3-2-5,2 2 7,0 2-3,1-4 0,-1 0 5,2 0-7,-1-2 7,0-2-3,1 2-3,0-2 4,-1 0-3,0 1 2,0 1 1,-2 1-5,4 2 5,-4 0-4,1 0 2,0-1 2,-3 2-5,1 0-3,-2-2 8,0 3-14,0-4-27,-1 4 42,-1-4-7,-1 4-4,1-1 9,-2-1 2,-1 2-20,-1-1 14,2 1 6,-4-2-10,-1 1-1,4 1 8,-4 1-9,-2 0-17,-1 2 26,-1 0-42,-1 4-266,-6-1 547,2 2-202,-3 1-343,0-1 533,-1 1-141,1 2-430,-2-5 472,4-3-69,-3 2 14,5-2-225,0-2 324,5-2-120,3 0-291,2 0 426,6-1-163,2-3-47,2 0 23,4-2 2,-3-1-2,5 0 0,0-1 1,0 2-5,0-2 2,0 2-42,0 2-38,0 2-46</inkml:trace>
          <inkml:trace contextRef="#ctx0" brushRef="#br0" timeOffset="12662.5357">-16301 291 306,'0'0'61,"2"6"-37,0-6-10,2 2-3,2 0-3,-2 0 14,0-2 9,3 0-7,-3 2 0,1-2-17,1 2 3,2-2 11,-1 0-11,-2 0 0,5 0-6,-2 0-2,3 0 2,-4 0-2,4-6 7,-1 0-4,0-2-4,2 2 4,0 0-3,1 2-2,-3-2 3,-1 1-4,2 2 2,-5-3 0,2 0-4,-4 0 6,4 0-10,-4-3 7,2 3 3,-2-2-6,0 4 3,2-4-4,1 2 0,-3 0 4,1 0-2,-1-2 1,-1-3-12,-1 2-28,0-3 17,-2 0-2,0-1 8,2 3 13,-2 0-1,0 4 0,0 0-26,0-2-55,0 0-58</inkml:trace>
          <inkml:trace contextRef="#ctx0" brushRef="#br0" timeOffset="11148.9162">-16593 192 228,'1'4'57,"3"0"-23,0 0-15,0 2-6,-2-4-11,2 2 14,-4-2 20,4-2-2,-1 2-12,-2 1-19,3-3-3,0 0 5,2 0-5,-2 1 5,-1-1-3,-2 2 5,3 1 18,-1-3 2,-3 1 9,0 2-7,1-1-9,2-2-11,-1 1-7,-2 2 0,4-3-1,-3 0-3,3 0 5,-4 2-2,4-2 0,-1 1 2,1-1-3,-2 3 3,2-1 1,0-2 0,4 1-2,-2 2-5,-2-3 2,3 0 2,-2 0-4,1 0 4,-2 0-2,0 0 3,0 0 2,0 0-6,0 0 5,1 0-2,-4 0-2,6 0 3,-6 0-4,3 0 4,0 0-3,1 0-7,-1 0 11,-4 0-2,4 0-1,-4 0 4,1 0-6,2-3 4,-3 3-1,1 0-1,-1 0 6,0 0-5,0 0 2,0 0 0,3-1-4,-1 1 3,0 0-2,0 0-1,2 0 5,-1 0-5,-2 0 4,2 0-2,-3 0-5,0 0 8,1-2-8,-1 2 2,4-4 3,-4 2-4,4 2 7,-2-3-3,-2 2-2,4 1 5,-4-2-7,3 2 5,-2-3-1,2 2-5,-2-4 8,2 4-5,-3-4 1,0 3 1,0-6-6,0 2 9,0-2-4,0 2-2,0-2 7,0 2-7,0-7 4,0 0-2,0-4-1,0-5 2,0-4-3,1-1-9,2 2-22,-3 5-32,0-1 7,1 9-34,1 4-11,2 4-12,4 2-59</inkml:trace>
        </inkml:traceGroup>
        <inkml:traceGroup>
          <inkml:annotationXML>
            <emma:emma xmlns:emma="http://www.w3.org/2003/04/emma" version="1.0">
              <emma:interpretation id="{349FE32A-4542-4A92-84F5-7878A3B67EEE}" emma:medium="tactile" emma:mode="ink">
                <msink:context xmlns:msink="http://schemas.microsoft.com/ink/2010/main" type="inkWord" rotatedBoundingBox="4870,18207 2751,18176 2753,18028 4873,18060"/>
              </emma:interpretation>
              <emma:one-of disjunction-type="recognition" id="oneOf3">
                <emma:interpretation id="interp15" emma:lang="da-DK" emma:confidence="0">
                  <emma:literal>s</emma:literal>
                </emma:interpretation>
                <emma:interpretation id="interp16" emma:lang="da-DK" emma:confidence="0">
                  <emma:literal>ä</emma:literal>
                </emma:interpretation>
                <emma:interpretation id="interp17" emma:lang="da-DK" emma:confidence="0">
                  <emma:literal>E</emma:literal>
                </emma:interpretation>
                <emma:interpretation id="interp18" emma:lang="da-DK" emma:confidence="0">
                  <emma:literal>e</emma:literal>
                </emma:interpretation>
                <emma:interpretation id="interp19" emma:lang="da-DK" emma:confidence="0">
                  <emma:literal>[</emma:literal>
                </emma:interpretation>
              </emma:one-of>
            </emma:emma>
          </inkml:annotationXML>
          <inkml:trace contextRef="#ctx0" brushRef="#br0" timeOffset="-38371.1748">-21339 130 385,'0'2'35,"0"-2"-22,0 3-16,0-3 3,0 0 1,3 0 3,-2 0 18,3 0 7,-1 0-7,0 0-17,1 0-2,0 0 2,0 0-8,0 0 4,0 0 2,0 0-6,5 0 7,-1 0-2,4 0-2,-1 0 3,2 0-4,-1 0 2,-2 2 0,2 2-3,-3-4 5,0 2-5,4 2 3,-5-4 0,4 6-2,-2-4 2,0-1-1,2 2 1,0-1 2,-2-1-7,1 2 4,0-3 1,4 0-3,-1 2 4,-2-1-4,2 2 3,0 1 0,-2-2-3,1-2 3,-5 0-4,2 2 2,-2-2 2,0 0-3,0 2 1,-2-2 2,2 0-5,1 2 8,0 0-5,-1 0 2,-2 0 1,1-2-5,-2 4 5,-1-4-3,1 0 0,0 2 3,3-2-3,1 4 2,-1-4 1,2 2-5,-4 2 5,3-4-4,-4 2 3,-1 0 1,1 0-6,-1-2 5,1 0-5,3 0 1,2 0 4,5 0-5,0 0-13,2 0-21,-3 0-31,2 0-3,-6 0 14,2 2 21,-1-2 22,-4 0 8,1 0 1,4 0-36,-3 0-46</inkml:trace>
          <inkml:trace contextRef="#ctx0" brushRef="#br0" timeOffset="-21933.6721">-20605 225 40,'-14'0'33,"14"0"-20,0 0-9,0 0 5,0 0 18,0 0-15,-9 0-7,9 0 12,0 0 6,-3 0-14,3 0-3,0 0 7,0 0-2,0 0 20,0 0 12,0 0-5,0 0-5,0 0-6,0 0-7,0 0-9,0 0-7,0 0 4,0 0-1,0 0-1,0 0 4,0 0-7,3 0 4,2 0-3,-1 0-5,3 0 5,-1 0-3,-2 0 3,1 0 0,4 0-2,-1 0 5,0 0-2,2 0-1,-2 0 4,0 0-5,-2 0 1,2 0 0,-4 0-4,4 0 4,-2 0-4,2 0 2,0 0 3,1 0-8,-1 0 7,-2 0-3,2 0 2,-3 0 8,2 0-4,-3 0-1,5 0-4,-5 0-4,0 0 4,-1 0-2,4 0-1,-3 0 5,1 0-5,2 0 5,-1 0-3,-1 0 0,2 0 4,-2 0-6,4 0 3,-4 0 0,4 0-5,-3 0 4,0 0-3,-1 0 2,2 0 3,-3 0-5,2 0 4,1 0-1,-2 0-3,1 0 4,1 0-4,1 0 3,-2 0 1,-1 0-5,2-1 6,-3 1-4,2 0-1,-2 0 6,0 0-6,0 0 5,2 0-1,-2 0-2,3 0 6,-6 0-6,3 0 1,0 0 1,0 0-2,0 0 11,2 0 3,-2 0 4,3 0 5,-1 0-4,-2 0-16,0 0 0,0 0-3,0 0 6,2 0-5,-2 0 2,3 0 5,-2-3-8,1 1 3,1 0-2,-2 2-2,-1-2 4,2 0-4,-2 0 1,0 2 2,0 0-4,0-2 5,0 2-3,0 0 0,1 0 4,0 0-5,2 0 3,-1 0-2,2 0-3,-3-2 6,2 2-5,-1 0 3,-2 0 2,3 0-6,-2 0 6,-1 0-3,1-2-2,0 2 7,3 0-8,-2-2 4,1 0-2,1 2-2,-3 0 7,2 0-4,-1 0 1,-2 0 0,-3 0-1,2 0 1,-3 0-1,2 0-1,2 0 4,-4 0-6,4 0 5,0 0-2,-1 0-2,-1-2 4,1 2-3,1 0 2,0 0 1,-4 0-6,5 0 7,-4 0-4,3 0-2,0 0 6,0 0-5,2 0 3,2 0 0,0 0-4,-2-2 6,2 2-5,0-2 2,-3 2 2,2-2-6,-2 2 6,-1-2-3,0 0-1,2 2 6,2 0-6,-2-2 4,2 2-1,0 0-4,3 0 5,-1-2-3,-1 0 0,0 0 3,-4 2-5,-1-2 5,3 0-2,-1 2-2,1 0 5,-2 0-5,1 0 4,1 0-1,2 0-4,-5-2 5,5 2-4,-5-2 2,4 0 2,-4 2-5,0 0 5,0-3-2,-2 3-1,-1 0 3,2-1-3,-3 1 2,1 0 0,-1 0-2,3 0 2,-2 0-2,4 0-1,-1 0 5,0 0-6,0 0 4,0 0 0,0 0-3,0 0 4,-2-2-3,2 2 1,-1 0 1,-2 0-3,3 0 4,0 0-4,0 0 1,2-4 4,1 2-6,-2 2 4,2 0 0,-4 0-4,1 0 6,0 0-4,-1 0 2,-2 0 0,4 0-3,-3 0 5,0 0-5,0 0-1,0 0 5,1 0-4,-2 0 3,0 0-1,3 0-4,-1 0 8,-1 0-5,0 0 2,0 0 1,2 0-7,-1 0 8,-2 0-6,3 0 1,0 0 4,0 0-5,2 0 4,-2 0-1,3 0-2,-3 0 4,0-3-3,-1 3 1,1 0 2,-1 0-4,2-1 4,-1 1-3,3-2-1,-1 2 4,-1 0-3,4 0 2,-5 0 1,0 0-4,3 0 4,-6 0-3,3 0 1,0 0 3,2-3-6,-2 3 6,3 0-5,-4-1-1,4 1 6,-3 0-5,1 0 3,-1 0 0,1-2-3,-1 2 2,0-3-1,1 0 0,2 0 3,-1 0-4,-2 3 2,0-5 0,2 4-1,-2-2 3,3 1-4,-3 2 4,0 0-1,0-1-4,-1 1 5,4 0-2,-2 0-2,-1-3 4,5 1-4,-4 2 2,3 0 0,1-2-2,-3 0 5,1 2-5,0 0 2,-1-2-1,1 2-10,-2 0-23,1 0-52,2 0-47,4 0-266</inkml:trace>
          <inkml:trace contextRef="#ctx0" brushRef="#br0" timeOffset="-24306.3853">-20605 224 73,'-1'0'4,"-2"0"-4,1 0-35</inkml:trace>
          <inkml:trace contextRef="#ctx0" brushRef="#br0" timeOffset="-21020.9508">-20671 206 120,'1'0'-2,"3"0"-6,-1 0-18,-2 0-41</inkml:trace>
          <inkml:trace contextRef="#ctx0" brushRef="#br0" timeOffset="-21006.3903">-20671 206 36,'29'0'46,"-29"0"-35,0 0-7,0 0-17</inkml:trace>
        </inkml:traceGroup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</inkml:channelProperties>
      </inkml:inkSource>
      <inkml:timestamp xml:id="ts0" timeString="2017-11-14T10:06:05.55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41DF9F3-575F-42C0-BC4E-910AA9FFA2B0}" emma:medium="tactile" emma:mode="ink">
          <msink:context xmlns:msink="http://schemas.microsoft.com/ink/2010/main" type="inkDrawing"/>
        </emma:interpretation>
      </emma:emma>
    </inkml:annotationXML>
    <inkml:trace contextRef="#ctx0" brushRef="#br0">18 0 517,'0'0'61,"0"0"-34,0 0-27,0 0-2,0 0 5,0 0 1,0 0 33,0 0 14,0 2-7,0 2 2,0 1-15,0-2-2,-3 3-3,-1 3-21,2 3 3,0 2-13,-2 6 9,2 4-1,2 0-6,0 2-14,0 1-55,0-3-61,6 0-87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</inkml:channelProperties>
      </inkml:inkSource>
      <inkml:timestamp xml:id="ts0" timeString="2017-11-17T08:54:31.290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D76D779A-4B6B-4262-9F5D-260D973063A1}" emma:medium="tactile" emma:mode="ink">
          <msink:context xmlns:msink="http://schemas.microsoft.com/ink/2010/main" type="writingRegion" rotatedBoundingBox="5691,18640 -25,19357 -138,18459 5578,17741"/>
        </emma:interpretation>
      </emma:emma>
    </inkml:annotationXML>
    <inkml:traceGroup>
      <inkml:annotationXML>
        <emma:emma xmlns:emma="http://www.w3.org/2003/04/emma" version="1.0">
          <emma:interpretation id="{ADC1D6A0-F352-4D15-AB54-1D4AE82B66AC}" emma:medium="tactile" emma:mode="ink">
            <msink:context xmlns:msink="http://schemas.microsoft.com/ink/2010/main" type="paragraph" rotatedBoundingBox="5691,18640 -25,19357 -138,18459 5578,177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0610EC1-5B3B-4EA5-A933-B66B53723FE8}" emma:medium="tactile" emma:mode="ink">
              <msink:context xmlns:msink="http://schemas.microsoft.com/ink/2010/main" type="line" rotatedBoundingBox="5691,18640 -25,19357 -138,18459 5578,17741"/>
            </emma:interpretation>
          </emma:emma>
        </inkml:annotationXML>
        <inkml:traceGroup>
          <inkml:annotationXML>
            <emma:emma xmlns:emma="http://www.w3.org/2003/04/emma" version="1.0">
              <emma:interpretation id="{1B3A2508-6B25-4457-AFFB-A2D433EFFCDD}" emma:medium="tactile" emma:mode="ink">
                <msink:context xmlns:msink="http://schemas.microsoft.com/ink/2010/main" type="inkWord" rotatedBoundingBox="5679,18547 4197,18733 4096,17927 5578,17741"/>
              </emma:interpretation>
              <emma:one-of disjunction-type="recognition" id="oneOf0">
                <emma:interpretation id="interp0" emma:lang="da-DK" emma:confidence="0">
                  <emma:literal>*¥7!</emma:literal>
                </emma:interpretation>
                <emma:interpretation id="interp1" emma:lang="da-DK" emma:confidence="0">
                  <emma:literal>*4¥!</emma:literal>
                </emma:interpretation>
                <emma:interpretation id="interp2" emma:lang="da-DK" emma:confidence="0">
                  <emma:literal>*Ætlinger!</emma:literal>
                </emma:interpretation>
                <emma:interpretation id="interp3" emma:lang="da-DK" emma:confidence="0">
                  <emma:literal>*Ægide!</emma:literal>
                </emma:interpretation>
                <emma:interpretation id="interp4" emma:lang="da-DK" emma:confidence="0">
                  <emma:literal>*Ætlinge!</emma:literal>
                </emma:interpretation>
              </emma:one-of>
            </emma:emma>
          </inkml:annotationXML>
          <inkml:trace contextRef="#ctx0" brushRef="#br0">74 280 854,'-1'0'60,"1"0"-16,0 0-43,0 0-1,0 0-2,0 0-2,0 0 11,0 0-1,0 0 43,0 0 21,0 0-22,0 0-13,0 0-20,0 0-12,0 0 4,0 0-9,-4 0 4,0 0 1,-1 0-7,2 0 9,-5-2-7,2 0 3,1 0 4,1 1-11,0-3 10,-3 2-6,2-2-1,2 4 7,-2-1-7,1-1 5,2 2 0,0-1-7,0-1 9,1 2-6,1 0 0,0 0 6,0 0-12,0 0 7,0 0-9,0 0 0,0 0 12,8 0 5,5 0 5,0 0-3,3-6-8,0 1 3,3-8-4,-3 0 1,2-1 7,-2-1-10,-2 1 6,-1 1-4,-2 6-4,-2 0 8,-2 1-6,1 1 3,-3 0 2,2-1-7,0-1 8,-3 2-6,1 0 2,-1-3 5,-3 2-9,1 3 7,2 3-2,-4-2-3,0 1 8,0 1-8,0 0 5,0 0 0,0 0-8,0 0 8,0 0-4,0 0 0,0-3 5,0 3-7,0 0 6,0 0 0,0 0-6,0 0 11,0 0-9,0 0 6,0 0 0,0 0-7,0 0 5,0 0-5,0 0 0,0 0 5,0 0-7,0 0 5,0 0-2,0 0-4,0 0 10,0 0-9,0 0 4,0 0 2,0-1-8,1-2 7,2 0-3,-2 2-2,1-3 9,2 0-8,-4 1 5,1 1-1,-1-1-6,3 3 11,-3-4-8,0 2 3,0 0 2,1-1-8,1 1 8,0-2-4,-1 1-2,1-1 7,-2 2-9,2-2 8,0 3-1,-2 1-8,0 0 12,0 0-9,1 0 3,2 0 3,-3-2-10,0 0 9,1 0-4,1 2-1,-2-2 7,0 1-7,0 1 5,0 0-1,0 0-7,0 0 11,0 0-7,0 0 1,0 0 4,2 0-9,0-2 9,-2 2-4,4-4-2,-4 4 7,0 0-7,0 0 4,0 0-1,1 0-8,-1 0 10,0 0-4,2 0 1,-2 0 6,0 0-9,0 0 8,0-1-5,0 1-1,0 0 7,0 0-5,0 0 5,0 0 3,0 0-6,0 0 7,0 0-5,0 0-2,0 0 3,-7 0-9,0 0 7,-1 1-3,-3 6-3,0-1 7,-1 1-6,3 0 3,-4 1 3,3-1-9,-1-2 8,0 4-4,2-3 0,2-2 5,-2 4-9,5-3 7,-2 1-4,1-1-3,2 1 10,-2-3-8,1 1 5,0 2 1,1-5-7,3 3 7,-4-1-5,4-1-1,-2 1 8,0 1-10,2-1 6,-3 0-1,3-1-4,-3 0 9,2-2-8,1 0 4,-1 0 2,1 0-9,0 0 9,0 0-5,0 0-1,0 0 9,0 0-11,0 0 5,0 0-1,0 0-7,0 0 8,0 0-7,0 0 4,2 0 3,8 0-5,2-6 6,3-2-2,-1 2-2,7-1 8,-5-3-8,1 4 5,4-4-1,-5 1-6,0-2 7,-2 2-4,-1-2 3,-5 3 2,2-1-7,-6 1 8,1 5-6,-4-3 0,-1 6 7,2 0-8,-2 0 5,0 0 0,0 0-7,0 0 10,0 0-7,0 0 3,0 0 2,0 0-8,0 0 8,0 0-3,0-2-3,0 2 8,0 0-7,0 0 4,0 0 3,0 0-9,0 0 9,0 0-7,0 0 3,0 0 2,0 0-7,0 0 8,0 0-5,0 0-3,0 0 8,0 0-9,0 0 5,0 0 1,0 0-6,0 0 8,0-1-3,0 1 0,0 0 5,0 0-9,0 0 6,0 0-1,0 0-4,0 0 9,0 0-8,0 0 4,0 0 2,0 0-9,0 0 8,0 0-4,0 0 1,0 0 6,0 0-10,0 0 8,0 0-4,0 0-2,0 0 6,0 0-8,0 0 6,0 0-1,0 0-6,0 0 8,0 0-5,0 0-1,0 0 8,0 0-9,0 0 6,0 0-1,0 0-6,0 0 8,0 0-7,0 0 3,0 0 3,0 0-7,0 0 8,0 0-5,0 0-1,0 0 7,0 0-9,0 0 6,0 0 0,0 0-5,0 0 10,0 0-9,0 0 5,0 0 1,0 0-9,0 0 9,0 0-6,0 0-2,0 0 8,0 0-7,0 0 6,0 0 0,0 0-6,0 0 10,0 0-7,0 0 3,0 0 0,0 0-6,0 0 7,0 0-6,0-2-3,0 2 11,0-4-8,0 3 4,0 1 0,0 0-5,0 0 9,0 0-7,0 0 3,0 0 1,0 0-4,0 0 5,0 0-5,0 0-1,0 0 9,0 0-9,0 0 4,0 0 1,0 0-6,0 0 8,0 0-5,0 0 1,0 0 4,0 0-8,0 0 7,0 0-5,0 0-4,0 0 8,0 0-8,0 0 4,0 0 2,0 0-6,0 0 9,0 0-5,0 0 1,0 0 6,0 0-12,0 0 11,0 0-5,0 0-3,0 0 8,0 0-10,0 0 6,0 0 1,0 0-6,0 0 8,0-3-4,0 3 0,0-1 4,0-1-8,0-2 7,0 3-3,0-3-3,0 3 8,0-2-7,0 3 4,0 0 1,0 0-5,0 0 5,0 0-4,0 0 0,0 0 8,0 0-9,0 0 6,0 0-3,0 0-4,0 0 9,0 0-8,0 0 0,0 0-42,8 0-100,-3 0-57,2 8 27,1 3-124</inkml:trace>
          <inkml:trace contextRef="#ctx0" brushRef="#br0" timeOffset="1620.071">178 207 881,'0'0'65,"0"0"-35,0 0-12,0 0-5,0 0 2,-6 0 28,-9 0 8,-4 0 4,-5 8-17,1-1-25,2 2 2,0-3-5,5 3-1,-2-2 0,5 0-13,-1 0 8,1 0-4,6 0-2,-2 1 7,3-3-7,3 1 3,-2-3 1,5 3-8,0-6 8,-3 1-6,2-1-2,1 0 7,0 0-11,0 0 10,0 2-5,0-2-4,0 0 6,0 2-10,0-2 2,0 2 6,0-2-7,1 1 13,2 2-6,0-3 0,-3 1 8,4-1-9,-4 0 8,4 0-4,-4 2-1,0-2 8,0 0-9,0 0 6,0 0 1,0 0-12,0 0-4,0 0-14,0 0 11,0 0 19,0 0-5,0 2 8,0-2-1,0 3-4,-4 1 5,-3 1-11,3 1 8,-2-1 1,3-1-7,0 0 6,3-2-4,0-2-1,0 0 4,0 0-11,0 0 6,0 0-2,0 0-2,0 0 9,0 0-12,0 0-3,3 0-39,6-2-60,2-6-60,-1 3-68,0 2-203</inkml:trace>
          <inkml:trace contextRef="#ctx0" brushRef="#br0" timeOffset="4566.0662">-41 347 553,'0'0'95,"0"0"-39,-7 0-48,3 3-18,1-3-43,-1 2-19,2 2 32,-2-2 37,4 1 12,-1-1 16,1 2 4,0-3-3,0 3-16,0 1 5,0 1-11,3-3 6,5 3 6,-5-3-4,1-1 5,0 0-7,-3-2 6,1 1 5,1-1-9,3 0-2,-2 0-2,-1 0-4,5 0 4,-2 0-4,1 0 1,3 0 2,-2 0-3,0 0 7,0 0-3,0-3 1,0-2 5,-1-1-4,0 3 1,-3-1-1,1 2-8,-1-2 4,-1 3-5,1-4 1,0 1 4,-1-1-12,2-3 13,-1 3-5,1-4-1,1 3 6,-2 1-2,-1 1 3,-3 3-3,4-2-6,-4 2 6,0-1-4,1 2-2,-1 0 6,0 0-9,0 0 8,0 0-5,0 0 2,0 0 8,0 0-1,0 0 23,0 0 10,-14 0-23,-4 3-11,-5 7-6,-4 3-1,4-3 3,-3 1-6,6 0 6,4-4-2,1-2 0,7 3 8,-3-7-4,7 3 2,0-4-3,3 0-6,1 2 5,0-2-6,0 0-3,0 0 6,0 0-9,0 0 7,0 0 1,0 0-4,12 0 14,-1 0-7,5 0 1,-2-2 5,4-9-9,1 2 6,-2-1-3,0-5-5,-1 3 8,-1 2-8,-3 0 7,-1 0-1,-6 5-7,-1 0 10,0 3-8,-1 2 3,-3-2 4,0 2-7,0 0 9,0 0 0,0 0 2,-3 0 16,-13 7-12,-4 4-7,-3 3-3,-2 1-8,4 0 10,-2-3-8,4-2 2,7 0 7,3-3-9,2-4 9,3 0-6,4-2-4,0-1 7,0 0-10,0 0 2,0 0 0,0 0-9,0 0 10,8 0 1,4-1 0,4-9 9,0 0-9,0-3 6,1 1-4,-3 1-1,-1 0 6,0 0-6,-2 0 3,-3 0 2,3 2-7,-2 2 8,-3 0-6,-1 3 2,0 1 4,-3 3-9,-2-3 8,0 3-3,2 0-1,-2 0 8,0 0-6,0 0 7,0 0 5,-10 0-11,-5 0 4,-5 8-7,-3 4-3,1 3 10,-2 0-11,5 1 8,0 0-4,1-1-2,4-3 8,3 1-9,3-6 6,0 0 0,5-3-7,-1-1 7,4-1-7,0 2-3,0-4 6,0 1-15,0 3 6,0-4 8,0 0-1,0 2 9,0-2-14,4 0-1,3 0 5,4 0-4,1 0 9,2-7-2,3-4-1,-1 0 9,0-2-8,-1 2 5,-3 2-3,-1 1-6,-3 2 10,-5 1-6,1 0 3,-4 1 3,0 4-7,0-3 9,0 2-4,0 1 1,0 0 7,0 0-8,-11 0 1,-5 0-1,1 4-5,-5 7 6,4 0-4,-2 1 1,2 1 4,2-4-7,5-1 8,1 0-5,2-5 0,5-1 5,-2 0-8,3-1 0,0-1-3,0 3-6,0-3 8,0 0-2,0 0 3,0 0 4,0 0-8,4 0 10,2 0-6,-2 0 1,1 0 5,-1 0-7,-2 0 4,-1 0-2,3 0-7,-4 0 9,0 0-9,0 0 2,0 0 7,0 0-4,0 0 12,0 0-6,0 0-2,0 0 5,0 0-7,0 0 2,0 0 2,0 0-7,0 0 7,0 0-4,0 0 2,0 0 4,0 0-8,0 0 7,0 0-5,0 0 1,0 0 4,0 0-6,0 0 2,0 0 0,0 0-9,0 0 9,0 0-5,0 0 3,0 0 5,0 0-9,0 0 6,0 0-4,0 0-1,0 0 9,0 0-6,4 0 6,-1 0 0,1 0-8,3 0 8,2-4-15,2 2-122,-4-3-177</inkml:trace>
          <inkml:trace contextRef="#ctx0" brushRef="#br1" timeOffset="30764.894">-248 154 147,'0'0'28,"0"0"-27,0 0 1,0 0-2,0 0 0,0 0 37,0 1 47,0 1-6,0-2-31,0 3-24,0-3-6,0 0 3,0 0-1,0 0 4,0 0-7,0 0-5,0 3-10,0-3 0,0 3 9,3 1-7,1 0 15,-3 1 1,2-2-7,0 1 13,1 1-5,-4-1-2,4 1-6,-2 1-14,2-1 5,0 1-4,2 1-1,-3 0 6,2-1-6,0-3 4,-1 3 1,0-5-7,-1 3 5,0-4-3,-3 0-1,3 0 6,-1 0-8,0 2 8,2 2-3,-2-2 0,4 1 4,-2-2-6,4 3 3,-5-2 0,1-1-5,-2 2 4,4-3-5,-2 0 2,-3 1 4,2 3-2,1-2 5,-1 1-4,-2-3-1,3 4 5,0-2-8,-3 2 4,2-4 2,-2 1-6,1 1 3,2 0-1,-3 0 0,2 1 6,0-1-6,1 2 4,1 1-1,-1 1-3,3-3 5,-3 1-6,1 1 4,-2-1 1,2 0-5,1-3 4,-2 3-2,1-2-2,0-1 5,1 1-5,1 1 3,-3 0 1,1 2-4,-1-2 7,1 1-6,-2 0 3,0-1 1,0 1-5,1-3 4,0 3-6,0-2-5,0 4 7,1-3-2,2 2 5,0 3 0,-2-3-5,0 1 9,1-1-7,-2 1 3,-1-5 1,1 3-4,0 0 6,1-3-4,-2 3-2,1-2 5,0 3-10,-1-1 2,1 1 4,0 1-3,-3-5 10,0 5-6,2-3 2,-2 1 2,1-2-6,2 1 5,0 3-4,-1-4-1,1 1 3,0 3-12,1-5-11,-2 3 4,-1 2 5,0-5 16,2 3-2,-4-1 0,3-1 3,1 4-6,-3-5 5,3 1-6,1 2 0,-1-2 3,-1-2-14,0 1-15,1 1-6,-3 0 7,1-2 26,-1 0 2,3 2 2,0 2 4,3-4-7,-2 5 4,3-5-2,-1 3-2,0-1 5,-2 4-5,-1-5 3,0 1 3,-3 0-3,-1 0 4,0-1-3,0-1-1,0 3 4,0-2-10,2 3 6,2-2-1,-3-1-3,2 1 6,0 2-6,1-2 5,0-2-1,-3 1-5,3 2 6,-3-3-3,1 0-1,0 0 6,0 1-7,2-1 3,-1 2 1,1 0-4,0 0 6,-1 1-4,-1-3 3,1 2 0,-3 2-3,2-4 3,0 0-3,-2 0 0,1 1 6,2-1-11,-2 0 7,1 0-1,-2 0-4,4 0 6,-3 0-5,2 0 3,1 0 1,-3 0-2,2 0 2,-1 0-2,0 0 0,-1 0 4,2 0-5,-3 0 4,4 0-1,-4 0 2,3 2 22,-2 0-14,2-2-7,-3 2-1,1-2-6,0 1 6,2-1-6,-3 0 2,1 2 3,2-2-3,0 2 5,-2 2-1,3-3-1,-1 1 11,0 0-5,1 2 0,-3-4 0,0 2-8,3-1 3,-1-1-5,0 0-1,1 0 6,0 0-8,-1 0 8,-1 2-1,2 0-5,-1 0 7,2 1-4,-1 1 1,-1-1 4,1 0-8,-2-2 5,2 3-4,-1-4-2,0 0 4,0 0-3,0 0 4,1 2 0,0-2-5,-1 1 9,-3 1-4,4 0-1,-3-2 5,3 1-8,-3 2 6,2-3-5,0 0-1,1 0 5,0 0-13,0 0 11,0 0 1,0 0-3,0 0 5,1 0-4,1 0 1,-2 0 5,0 0-8,4 0 6,-3 0-3,1 0-1,-1 0 3,-1 0-6,-1 0 4,1 0 0,0 0-6,-1-3 8,-1 2-2,1-1-2,1 0 6,0 1-7,-1 1 5,1 0-2,0 0-1,-1 0 5,-1 0-6,0 0 2,-1 0 1,2-2-4,-3-2 1,1 3-16,-1-4 14,0 4 8,0 1-8,0 0 7,0-2-1,1 2-1,-1-2 11,3 1-4,-2-3 1,1 2-1,0-1-8,0 1 4,-2 0-5,1 0-1,2 0 7,-3 0-9,0 1 7,0-3-2,0 2-3,0-3 7,0 1-5,0-1 1,0 3 1,0-3-5,0 5 5,0 0-5,0 0 1,0 0 5,0 0-5,0 0 5,0 0 3,1 0-7,1 0 4,-2 0-6,2 0 2,-2 0 2,2 0-5,-2 0 8,4 0-5,-3-2-2,3 2 7,-1-2-7,-3 2 6,4 0-3,-4 0-3,0-1 7,1 1-5,-1 0 1,0-4 5,3 4-6,-3-2 4,0 2-3,3 0-1,-1 0 12,1 0 8,1 0 8,1 0-16,1 0-9,-2 0 4,0 0-8,-1-4 4,-2 1 3,3-1-7,0 2 5,0 1-3,-1 1-2,2 0 4,1 0-4,3 0 4,-2 0 0,1 0-4,-5 0 5,2 0-4,-1 0 0,0 0 5,-4 0-8,3 0 7,-3 0-4,4 0-1,-3 0 5,3 0-5,-2 0 5,0 0-1,1 0-5,-1 0 5,0 0-3,2 0 1,-4 0 2,3-6-6,-1 2 7,0 1-3,-1-1-2,2 1 5,-2 1-5,-1-3 2,0-1 1,0 1-5,0-1 5,2 3-2,0-3 0,-1 1 2,1 5-4,0-5 4,0 1-2,-2 0-1,0 1 4,0-1-5,0-1 4,0 1 1,1 0-7,2 1 8,-3-1-4,0 2-3,3 0 9,-1-1-10,0-1 6,2 3-1,-3-5-2,3-1 5,-3 0-4,1 3 2,-2 1 2,2-3-6,0 4 6,-2 1-6,0 1 2,4 0 4,-3 0-8,3 0 8,2 0 2,-2 0-7,1 0 6,2 0-4,-3 0 2,3 0 0,-3 0-4,1 0 4,-2 0-4,1 0 1,-3 0 4,2 0-4,0-3 2,-1 3 0,0 0-3,2-1 5,-3 1-4,3 0 1,-4 0 2,1 0-6,1 0 6,-2 0-3,0-2-1,0 2 6,0 0-7,0-2 4,4 0 0,-4 1-4,1 1 6,2-3-5,-3 2 2,0-1 3,3 2-7,-3-3 7,2-1-4,1 1 0,1-7 2,3 1-1,1 2 1,-3-3 1,3 1-6,2 1 7,-2-1-4,-4 4 0,4-1 4,-4-3-7,3 2 8,-3-4-3,1 1-2,2-5 5,-2 0-7,5-1 5,-5 2-1,3 1-6,0 4 7,-2 2-8,-1 2-6,-2 1 6,-3 3-3,0 1 12,0 0-3,0-3-3,0 2 4,0-2-3,0 0 3,2 3-1,-2-5-5,2 1 1,-2 3-1,4-5 1,-1 1 6,1-6-6,3-1 6,-2 2-3,3-3-6,-1 1-24,-2 3-24,2 4 15,-3-2 8,0 4-3,-4 3 12,4 0 21,-4 0 17,0-1 7,3 1-18,-3-6-5,5-3 1,-1-2 0,3-2 5,2 1-7,-2 0 2,4 1 2,-3 6-18,-3 1 2,-2 2 1,0 2 10,-2 0 20,-1 0 18,0 0-10,0-2-21,0-3-11,4-1-4,-1 1-27,1-2-54,1-1 66,2 3 25,1 2 2,3 0-9,-4 3-50,2 0-13,-2 0 30,-2 0-5</inkml:trace>
          <inkml:trace contextRef="#ctx0" brushRef="#br1" timeOffset="31867.7845">1225-27 269,'0'0'34,"0"-2"-9,0-5-8,0-2-15,0-2-1,0 1-8,1-1-143</inkml:trace>
          <inkml:trace contextRef="#ctx0" brushRef="#br1" timeOffset="35624.7999">545 439 41,'0'0'20,"0"0"-16,0 0-4,0 0 4,0 0 2,0 0 16,31 52 2,-24-45-9,0-2-14,-3 1-2,1 1-21,-1 0 16,-3-1-5,1-1 4,-2 2 24,0 1 92,0-1 38,4-2-58,-4 2-39,4 1-17,1-3-25,-2-3-6,1 1-3,0-1-3,-3-2-7,1 0-32,-2 0-25,0 0 8,0 0 54,0 0 5,0 0-28,0 0-36,-2 0-57</inkml:trace>
          <inkml:trace contextRef="#ctx0" brushRef="#br1" timeOffset="36737.6922">619 609 135,'0'0'23,"0"0"-17,0 0-5,0 0 3,0-6 19,0 4 17,0 0-1,0-1-9,-4-3-16,3-3-9,-3 4-4,2-1-1,0 2-14,2 3-13,-2-1 11,2 2 14,-1 0 3,1-2 0,0 2-16,-4-2-3,4-3 10,-4-3 2,3 0-1,-6-5-52</inkml:trace>
          <inkml:trace contextRef="#ctx0" brushRef="#br1" timeOffset="41913.868">161 74 344,'0'0'65,"4"7"-54,0-4-14,-3 4-21,2-4 7,1 3 14,0-1 9,0 1 20,-1-1-8,1 0-4,1 4-3,0-2-11,1 0 1,1 1-8,-3 0-9,1 0-14,0-1 7,1 2 15,-2 2 7,3 0 1,-2 1 2,2 1 5,-2 0 22,3 0-7,-1-5-8,0 0 2,1-3-15,-1 0 0,-2-1-2,-1-2-2,-1 2-2,-1-4-9,0 3 10,2-1 7,0 3-4,3 1 3,2-1-3,2 2 0,-2 0 4,5-2-6,-3 2 5,1-2-1,1-2-2,-2 2 3,1 3-3,3-1 2,0 2 1,4 4-4,-2 1 5,4 1-5,-1-1 1,-3-1-1,-1 1-22,-2-1-29,-3-1-38,-3 1-66</inkml:trace>
          <inkml:trace contextRef="#ctx0" brushRef="#br1" timeOffset="37832.5676">579 530 473,'0'0'48,"0"0"-26,0 0-19,0 0-8,0 0 5,0 0-1,0 0-1,0 0 5,0 0-4,0-1 5,0-9 2,0 0-7,-2-3 4,-3-1-3,0-1 0,-1-1 1,1 4-11,1-1 2,-3 0 4,2 4 1,1-2 5,-3 2-4,3 0 2,-1 1-2,-1-1-11,2 1 1,0 3-13,0-4-6,0 3 7,-1 1-4,2-3 4,-4 1 7,4 2-9,-1 0-35,3 1-44,-3 2-18</inkml:trace>
          <inkml:trace contextRef="#ctx0" brushRef="#br1" timeOffset="40481.8465">91 170 446,'0'0'43,"0"0"-41,0 0-2,0 0-19,0 0-38,0 0-29,0 0 23,0 0 50,1 7 58,3 0-19,0 3-9,1-4 10,1 4 0,-3-5-19,2 2 0,-1 0-3,1 1-6,1-3-2,-2 2 1,-1 1-1,1-2 4,-1 4 1,0-5-2,3 2 5,-2 1-6,1-1 2,1 0 1,-3 0-4,3-4-2,-1 3-8,1-2 18,-2 1-2,-1 3-29,3-3 32,1 0-6,0 1-3,-2 1 6,0 2-6,2-4-1,-1 1 9,2-1-8,-5 0-14,2-1 29,-1-1-14,0 0 0,1-3-8,-2 1 13,1 3-4,3-1-3,-3 1 8,3 1-5,1 1 0,0-1 8,0-1-4,-1 0 2,-2-3-1,0 1-3,-1 0 2,-1-2-6,1 0 4,0 2 0,0 2 1,-1-3 24,2 5-1,1-3-13,-2 3-1,1-3-9,1 1 5,-1-1-4,0-3-1,1 2 4,-1 0-7,1 0 3,-1-2-1,2 1-2,-2 3 4,1 2 0,1-1 2,-1 2 3,1-2-6,-2 1 3,1-1-4,-1-1-1,-1 0 2,3-1-6,-3-1 4,1 2-2,0-3-5,1 3-1,-2-1 0,0 1 4,0 5-7,2-3-15,-1 1-3,-1 2-12,0-4 2,-1 5 8,1-5-4,0 0-1,-2 1-23,4-1 3,2 0-54,-5 1 32</inkml:trace>
          <inkml:trace contextRef="#ctx0" brushRef="#br1" timeOffset="35623.7991">467 289 77,'42'84'2,"-42"-84"-27</inkml:trace>
          <inkml:trace contextRef="#ctx0" brushRef="#br1" timeOffset="35622.8029">467 289 96,'0'0'66,"0"0"-55,0 0-11,0 0-85</inkml:trace>
          <inkml:trace contextRef="#ctx0" brushRef="#br1" timeOffset="38922.4447">463 283 367,'0'0'25,"0"0"-28,0 0 2,0-13 1,0 5-9,0 3 3,-3-5 3,-1 3 0,-1 0-4,-2-2-119</inkml:trace>
          <inkml:trace contextRef="#ctx0" brushRef="#br1" timeOffset="34516.9177">277 6 439,'0'0'71,"0"0"-43,0 0-30,0 0-19,0 0-53,0 0-13,0 0 34,0 0 41,0 0 18,0 0 13,0 0 25,0 5-17,3 2-8,4 2-16,0 0 5,-1 2-5,2-4 2,-4 3-7,4-3 6,-4 2-6,0-2-7,4 2-10,-1 0-18,1-2-22,0 2 37,1 2-31,1-4 9,-3 1 28,2-3-55,-4 0 73,1 1-17,-3-1 15,1-2 4,-1 3-11,0 1 13,1-1-6,2 3-10,-2 2 11,-1-4-3,1 2-21,-1-4 15,-1 1-33</inkml:trace>
          <inkml:trace contextRef="#ctx0" brushRef="#br1" timeOffset="43495.1361">103-12 519,'0'0'21,"0"0"-18,0 7-14,8 4-14,5 5 8,8 3 7,-1 11 6,3 0-4,-3 3 3,1-3 10,-4-3-30,-5-1-74,-1-6-191</inkml:trace>
          <inkml:trace contextRef="#ctx0" brushRef="#br1" timeOffset="44698.2992">189 47 500,'0'0'38,"0"0"-37,0 0-10,0 0 9,3-3-3,1-3 6,-1 1 1,-1 1-4,1-1 10,-3-2-1,1-3-3,-1-2 3,0-2-10,0-6 3,0-2-7,0 2-88,-3-1-261</inkml:trace>
          <inkml:trace contextRef="#ctx0" brushRef="#br1" timeOffset="50177.2798">378 570 366,'0'0'60,"0"0"-40,112 13-19,-80-13-60,-8 0-120</inkml:trace>
          <inkml:trace contextRef="#ctx0" brushRef="#br1" timeOffset="49075.3962">242 478 442,'0'0'42,"0"0"-26,94 18-15,-59-18-20,-1 0-69,-4 0-213</inkml:trace>
          <inkml:trace contextRef="#ctx0" brushRef="#br1" timeOffset="48454.3153">64 384 486,'0'0'35,"0"0"-46,0 0-1,28 15-6,-6-6 8,2 2 1,3-4 22,7 2 14,2-4-14,3-1-8,-1-4-7,1 0-11,-9 0-150</inkml:trace>
          <inkml:trace contextRef="#ctx0" brushRef="#br1" timeOffset="47356.4247">-93 273 321,'0'0'56,"0"0"-36,0 0-6,0 0-9,55 30 0,-31-24 19,1-5 9,6 3-8,3-4-16,4 0-6,-2 0-3,-1 0-94</inkml:trace>
          <inkml:trace contextRef="#ctx0" brushRef="#br1" timeOffset="46263.5555">-171 150 194,'0'0'57,"0"0"-3,100 20-38,-57-11-8,-4-4-22,-3 5-34,-5-5 22,-6-2 20,-9-1 0,-5-2-13,-3 0-109</inkml:trace>
        </inkml:traceGroup>
        <inkml:traceGroup>
          <inkml:annotationXML>
            <emma:emma xmlns:emma="http://www.w3.org/2003/04/emma" version="1.0">
              <emma:interpretation id="{9DA74305-6DE9-4399-9616-8AD8BC269DF7}" emma:medium="tactile" emma:mode="ink">
                <msink:context xmlns:msink="http://schemas.microsoft.com/ink/2010/main" type="inkWord" rotatedBoundingBox="-73,18642 3082,18649 3081,19064 -74,19057"/>
              </emma:interpretation>
              <emma:one-of disjunction-type="recognition" id="oneOf1">
                <emma:interpretation id="interp5" emma:lang="da-DK" emma:confidence="0">
                  <emma:literal>Fonter</emma:literal>
                </emma:interpretation>
                <emma:interpretation id="interp6" emma:lang="da-DK" emma:confidence="0">
                  <emma:literal>Sintrer</emma:literal>
                </emma:interpretation>
                <emma:interpretation id="interp7" emma:lang="da-DK" emma:confidence="0">
                  <emma:literal>fintet</emma:literal>
                </emma:interpretation>
                <emma:interpretation id="interp8" emma:lang="da-DK" emma:confidence="0">
                  <emma:literal>fonter</emma:literal>
                </emma:interpretation>
                <emma:interpretation id="interp9" emma:lang="da-DK" emma:confidence="0">
                  <emma:literal>finter</emma:literal>
                </emma:interpretation>
              </emma:one-of>
            </emma:emma>
          </inkml:annotationXML>
          <inkml:trace contextRef="#ctx0" brushRef="#br1" timeOffset="101714.1616">-3081 837 452,'0'0'31,"21"59"-22,-7-40-14,-1-6-66,0-1-77,-7-10-91</inkml:trace>
          <inkml:trace contextRef="#ctx0" brushRef="#br1" timeOffset="94558.0947">-3267 675 350,'0'0'119,"0"0"-56,0 0-16,0 37-21,0-19-16,0 4 11,0 5-6,0 4 0,0 0-4,0 3-12,0-4 6,0 0-7,0-7-6,0-3-1,0-11-52,-2-4 8,-2-5-139</inkml:trace>
          <inkml:trace contextRef="#ctx0" brushRef="#br1" timeOffset="95196.6758">-3428 750 321,'0'0'57,"0"0"-19,0 0-32,0 0-8,-1 2 6,-2-1 8,0 4 24,1 0 1,-1 1 4,-2 0-18,1 5-15,-6-3-7,3 3 3,-3-4-4,-4 2-10,1 2 5,-2-2 2,0 2 7,1-1-4,0 1-3,3-2 10,0 0-12,0-2 4,1-1-5,-1-5-23,0-1-10,2 0-18,2 0 6,1 0 15,6 0-11,0 0-117</inkml:trace>
          <inkml:trace contextRef="#ctx0" brushRef="#br1" timeOffset="96288.5529">-3506 714 278,'0'0'72,"0"0"-26,0 0-33,0 0-4,-3 4-10,2-4 2,-2 0 2,2 0-3,-2 0 4,2 0 12,-3 0 19,3 0 8,-2 4-30,-1-3 13,-2 3 1,1-1-15,-3 3 0,0 0 0,-2-1-5,0 0 1,-3 1-10,4-5 16,2 3 14,2-4-20,1 0-2,2 0-16,2 0-3,0-8 9,0-4-15,0 1-22,0 1-43,0 2 3,0 1-38,0 2 6,0 3 73,0-2 32,0 3 10,0-3 7,0 0 11,0-1-18,0-1-26</inkml:trace>
          <inkml:trace contextRef="#ctx0" brushRef="#br1" timeOffset="97546.5624">-3749 770 536,'0'0'51,"0"0"-25,0 0-14,0 35-6,0-23 2,0 4 13,2 3 5,9 2-2,-1-1 8,4-4-27,2-3 1,3-7-12,0-6-15,-3 0-84,-1-6-212</inkml:trace>
          <inkml:trace contextRef="#ctx0" brushRef="#br1" timeOffset="98755.47">-3807 785 415,'0'0'102,"0"0"-62,0 0-16,0 25-20,0 2 16,10 7-17,0 6-3,1 1 16,2-1-13,-6-4 2,0-9 0,-1-9-7,-2-5-9,-4-10-45,0-3-144</inkml:trace>
          <inkml:trace contextRef="#ctx0" brushRef="#br1" timeOffset="92256.3441">-2352 703 477,'0'0'48,"-5"4"-36,4-2-13,1 0-3,0-1-17,-2 3 15,0-2 14,2 2 8,-2 1 22,1-5-2,1 2-22,0-1-5,0-1-11,0 2 3,0 2-5,-4-1-7,0 1 2,-1 0 5,2 1 5,-3 1 5,1-1-2,1 1 10,1-5-10,0 3-5,2-1 3,-1-3-3,-1 2 0,-1-2-2,-3 0-13,-3 0 1,1 0-1,-3 0 8,0 0 6,0 0 0,1 0 3,0 0 1,0 0-6,1 0 4,3 0-8,-3 0-8,4 0-1,-1 0-1,1 0 19,2 0-2,-1 0 1,0 0 6,1 0-3,2 0 2,-2-2 0,3-6-10,-2-3 5,2 0-3,1-6 1,0 5-9,0 3-89,0 2-171</inkml:trace>
          <inkml:trace contextRef="#ctx0" brushRef="#br1" timeOffset="93351.2251">-2713 698 643,'0'0'72,"0"0"-25,0 0-39,38 31-10,-15-24 2,4-1-8,1-3 1,-2-3-67,-5 0-103</inkml:trace>
          <inkml:trace contextRef="#ctx0" brushRef="#br1" timeOffset="103272.4464">-2133 837 414,'0'0'3,"0"0"-15,0 0-106,79 98-165</inkml:trace>
          <inkml:trace contextRef="#ctx0" brushRef="#br1" timeOffset="104491.4514">-2010 915 370,'0'0'77,"0"0"-40,0 0-9,84 43 6,-35-29 14,10-1 23,9 0-24,6-6 7,-3-2-38,0-1-20,-11-4-5,-5 0-61,-11-9-58,-10-9-63,-10-2-63</inkml:trace>
          <inkml:trace contextRef="#ctx0" brushRef="#br1" timeOffset="105591.3476">-1289 752 436,'0'0'121,"0"0"-46,0 0-52,-76 107 36,47-82-48,1-4-4,1-6-9,0-10-5,2-5-34,6 0-110,5 0-255</inkml:trace>
          <inkml:trace contextRef="#ctx0" brushRef="#br1" timeOffset="125994.4033">-2726 774 306,'0'0'48,"0"1"-41,0-1-5,0 0-4,0 2-6,0-2 8,0 2 0,-3 2 30,-1-2 20,-3 2-10,0 1-19,-2 2-16,-5 0-6,0 0 4,-9 4-10,-4-2 3,-6 2 8,-5 3-4,-2 1 6,-1 3 2,4 0-5,-4 2 8,10 0-11,4-4-6,4-1-32,7-2-68,7 0-184</inkml:trace>
          <inkml:trace contextRef="#ctx0" brushRef="#br1" timeOffset="100313.711">-4050 758 607,'0'0'72,"0"0"-26,-10 16-34,-7 4-4,-11 5-8,-1 8 7,-12 3 37,-3-1-5,-3 1-4,-4-7-27,3-12-17,5-17-38,6 0-176</inkml:trace>
        </inkml:traceGroup>
      </inkml:traceGroup>
    </inkml:traceGroup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</inkml:channelProperties>
      </inkml:inkSource>
      <inkml:timestamp xml:id="ts0" timeString="2017-11-17T08:54:45.325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0269265-0F94-4045-8D1A-BDE6DD37D5B3}" emma:medium="tactile" emma:mode="ink">
          <msink:context xmlns:msink="http://schemas.microsoft.com/ink/2010/main" type="writingRegion" rotatedBoundingBox="8413,17715 7701,18825 7205,18506 7917,17397"/>
        </emma:interpretation>
      </emma:emma>
    </inkml:annotationXML>
    <inkml:traceGroup>
      <inkml:annotationXML>
        <emma:emma xmlns:emma="http://www.w3.org/2003/04/emma" version="1.0">
          <emma:interpretation id="{5860DA72-640C-4CB0-AF9C-0DAE96B5E75A}" emma:medium="tactile" emma:mode="ink">
            <msink:context xmlns:msink="http://schemas.microsoft.com/ink/2010/main" type="paragraph" rotatedBoundingBox="8413,17715 7701,18825 7205,18506 7917,173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F47A7FD-E6D4-47D7-B305-784C6BFD5C08}" emma:medium="tactile" emma:mode="ink">
              <msink:context xmlns:msink="http://schemas.microsoft.com/ink/2010/main" type="line" rotatedBoundingBox="8413,17715 7701,18825 7205,18506 7917,17397"/>
            </emma:interpretation>
          </emma:emma>
        </inkml:annotationXML>
        <inkml:traceGroup>
          <inkml:annotationXML>
            <emma:emma xmlns:emma="http://www.w3.org/2003/04/emma" version="1.0">
              <emma:interpretation id="{8BD924FA-C48F-4CDC-BEC7-10DC9A87F959}" emma:medium="tactile" emma:mode="ink">
                <msink:context xmlns:msink="http://schemas.microsoft.com/ink/2010/main" type="inkWord" rotatedBoundingBox="8413,17715 7701,18825 7205,18506 7917,17397"/>
              </emma:interpretation>
              <emma:one-of disjunction-type="recognition" id="oneOf0">
                <emma:interpretation id="interp0" emma:lang="da-DK" emma:confidence="0">
                  <emma:literal>*gø*</emma:literal>
                </emma:interpretation>
                <emma:interpretation id="interp1" emma:lang="da-DK" emma:confidence="0">
                  <emma:literal>*dø</emma:literal>
                </emma:interpretation>
                <emma:interpretation id="interp2" emma:lang="da-DK" emma:confidence="0">
                  <emma:literal>*gø</emma:literal>
                </emma:interpretation>
                <emma:interpretation id="interp3" emma:lang="da-DK" emma:confidence="0">
                  <emma:literal>*gøet*</emma:literal>
                </emma:interpretation>
                <emma:interpretation id="interp4" emma:lang="da-DK" emma:confidence="0">
                  <emma:literal>*døet*</emma:literal>
                </emma:interpretation>
              </emma:one-of>
            </emma:emma>
          </inkml:annotationXML>
          <inkml:trace contextRef="#ctx0" brushRef="#br0">593 173 597,'0'0'117,"-4"0"-25,4 0-47,0 0-23,0 0-15,0 0 6,0 0-8,0 0 8,0 0 7,0 0-8,0 0 3,0 0-10,0 0-4,0 0 5,0-1-10,0-4 6,0-1-2,0 2-5,0-1 12,0 0-11,0 3 6,0-3 2,0 1-8,0 2 7,0-4-4,0 3 0,0-1 5,0 3-6,0-2 5,0 3-2,0 0-4,0 0 10,0 0-6,0 3 14,0 7-8,0 1 1,0 0 0,0-2-6,0-6-5,0 0 6,0-3-11,0 0 10,0 0-7,0 0-11,0 0 20,0-6-6,0-5 5,0-3 3,0-2-10,0-3 8,0 0-4,0-1-2,0 2 6,0 3-7,0 7 4,0 2 1,0 4-5,0 2 6,0 0-7,0 0-2,0 4-2,0 5 8,0 0 11,0 0-8,0-2-3,0-1 4,0-5-6,0 1 3,0 0 1,0-2-7,0 0 7,0 0-13,0 0 8,3 0 1,-2 0-7,-1-4 10,4-5 1,-3-3-3,1 1 7,-2 2-9,2 2 4,-2 4-2,2 3-5,-2 0 9,0 3-8,0 9-12,1 3 22,2 2-3,-3-1 1,1-3-1,3-2-5,-4-2 7,0-3-4,0-3 0,0-1 3,0-2-9,0 0 6,0 0-7,0 0 5,0 0 7,0 0-8,0 0 3,2 0-2,-2 0-6,1 0 9,-1 0-6,0 0 6,2 0 2,-2 0-5,2-5 7,-2-1-4,0 3-3,0-1 7,0 2-8,0 1 5,0-3-3,0-2-6,0 1 9,0 0-6,0-1 3,0-1 1,0 1-9,0 3 12,0-1-4,0 3-1,0 1 6,0 0-6,0 0 4,0 0 2,0 0-10,0 0 8,0 0-9,0 0 6,0 0 1,0 0-4,0 0 7,0 0-4,0 0-1,0 0 7,0 0-7,0-2 2,0 0 1,0 0-6,0-1 9,0 1-6,0 0 1,0 0 5,0 2-7,0 0 6,0 0-3,0 0-3,4 0 4,0 0-23,-1 4 22,1 3 10,1 0-12,-1 1 6,-1-3-5,1-2 1,-3-1 5,-1 0-10,4 2 11,-1-3-6,0 3-1,2-2 6,-1 0-9,3-2 5,-6 0-8,2 0 1,0 0 9,-3 0-4,0 0 3,0 0 6,0 0-10,0-9 6,0 3-3,0-3-3,0 2 7,0 2-8,-2-1 5,-2-1 1,3 1-7,-5 1 7,1 1-4,1 1 1,3-2 4,-2 2-9,0 2 7,3-1-3,0 2-2,-1 0 8,1 0-10,-3 0 7,3 0 0,0 0-5,-1 0 6,1 0-5,0 0 1,0 0 5,0 0-9,0-2 6,0 2-1,0 0-4,0 0 6,0 0-6,0 0 5,0 0 1,0 0-7,0 0 8,0 0-4,0 0-3,0 0 8,0 0-9,0 0 5,0 0 0,0 0-4,0 0 9,0 0-9,0 0 6,0 0 0,0 0-6,0 0 7,0 0-3,0 0-4,0 0-8,0 8 11,0 3 4,0-5 2,1 4-8,3-5 9,2 0-8,-2-1 3,-1-2 0,0 2-5,0-4 8,1 1-2,-1 3-2,0-2 4,1-1-6,-3 1 4,3-2 0,-4 2-6,0-2-3,0 0 9,0 0-3,0 0 1,0 0-4,0 0 8,0 0-3,0 0-2,0-7 5,0 2-6,0-6 4,0 3 1,0 1-7,-5-3 8,1 4-4,1 1 0,-1 1 3,0 0-6,1 2 9,-1 2-6,3 0-2,-2 0 8,2 0-10,1 0 5,0 0-1,0 0-7,0 0 10,-3 0-4,3 0 1,0 0 5,0 0-9,0 0 10,0 0-6,-1 0 0,1 0 4,0 0-7,0 0 6,0 0-1,0 0-4,0 0 9,0 0 0,0 0-3,0 0 7,0 0-11,0 4 5,0-4-3,0 0-1,0 0 3,0 0-8,0 0 9,0 0 0,0 0-7,0 0 5,0 0-2,0 2 1,0 2 7,0-3-8,0 3 4,0-4-4,0 2-3,0-2 6,0 0-9,0 0 7,0 0 0,0 0-6,0 1 8,0 2-5,0-2 3,0 3 9,0 1-5,0 4 3,0-2-6,0 3-4,-2 0 9,-3 1-11,-2 1 6,-2 7 4,-5 2-8,-2 16 4,-3 4-3,-2 11 2,-4 4 3,2 0-4,2-2 10,-1-11-5,6-6-4,3-7 7,6-12-5,0-3 1,3-6 1,3-4-11,1-5 6,0 0-12,0 0-1,5-5 5,7-14-4,3-4 13,-3-2 1,3-6-7,0 0 10,-3-2-9,0 5 4,-1 1 2,0 4-6,-3 2 6,-3 7-4,1 4-2,-5 4 8,3 2-8,-4 3 5,0 1 7,0 0 1,0 0 14,0 0-15,0 0-5,0 0 0,0 0-8,0 0 7,1 0-7,1 0-1,-2 0 7,4-4-11,1-3 11,2-6 1,4-5-8,-2-2 11,2-1-6,0 1-1,-2 4 4,-2 5-9,-3 6 10,-3 3-5,-1 2 1,0 0 9,0 0-6,0 0 5,0 0 0,-8 11-10,-5 0 8,-2 3-6,1 2 1,-2 0 10,0 4-2,-3 0 12,3 3-9,0 3-6,-2-1 4,2 2-10,0-2 2,5-1 1,-2-1-7,6-1 6,1-3-6,1 0 2,4 1 8,-3-4-13,0-4 12,2-1-5,1-4-1,-2-1 8,2-5-10,1-1 4,0 0-1,0 0-10,0 0 6,0 0-1,0-10 1,0-7 9,11-4-11,1-8 9,4-4-3,3-1-4,-2-2 10,-2 3-11,0 1 7,-4 7 1,-3 2-7,-4 7 7,0-1-4,-1 4 0,-3 1 7,2-1-11,1-1 7,1-3-2,3-2-5,-3 1 10,3 0-9,-3 3 5,1 4 1,-1 2-6,-4 4 7,0 3-4,0 2 0,0 0 8,0 0-9,0 0 7,0 0-2,0 0-4,0 0 8,0 0-12,-5 0 6,-3 6 3,1 1-9,-2 0 9,2-1-7,1 1 0,1 0 9,0 0-12,-1-1 6,5 2 1,-5 4-4,1 0 10,0 3-11,-3-1 5,-2 5 4,2 3-10,-4 2 10,-3 4-7,-1 5-1,-3 1 8,0 2-10,-1-1 9,0 1-2,2-8-5,3-2 9,3-2-8,3-8 3,2-2 2,3-5-8,0 0 8,4 0-7,0-3-3,0-1 7,0 0-6,0-2 6,0 0-2,0-3-5,8 0 9,3 0-5,5-16 1,2-8 8,2-3-7,0-9 7,3 0-6,-3-2-3,-6 0 8,-1 2-10,-5 3 5,-1 5 2,-4 2-7,-2 6 9,2 6-5,-2 5 1,-1 5 4,0-1-8,0 5 10,0 0-3,0 0-2,0 0 8,-7 5-9,-8 15 3,-2 11-2,-5 7-11,2 7 10,0 2 0,2-2 0,4-4 10,3-6-13,4-5 8,3-6-6,0-5-2,4-2 7,0-3-7,0-1 2,0-4 1,0 0-8,4-2 11,5-3-7,4-4 1,0 0 5,5 0-10,-1-11 11,3-13-2,2-4-2,-2-8 7,-1-4-8,-3-3 5,-1 1 1,-4 6-9,-3 7 8,-5 6-8,-1 10 3,-2 6 10,0 5-9,0 2 9,-8 0-4,-8 9-4,-11 13 6,-1 6-11,-5 7 3,2 1 4,3 2-7,1-1 10,4-4-3,7 0-2,4-8 9,5-3-11,-1-5 5,7-4-3,-1-4-3,2-5 6,0 0-8,0-4 1,0 0 3,0 0-7,0-4 10,8-11-4,6-6-1,2-8 9,-1-4-8,2-5 3,-2 5 0,-1-1-9,-5 6 8,-2 12-6,-3 5 6,-4 6 5,0 5-3,-4 0 8,-12 17-7,-6 13-7,-2 3 6,-4 11-9,1 2 8,0 0-1,5-1-5,3-6 11,3-4-6,4-4 5,1-6 2,6-7-9,2-4 9,3-5-7,0-3-3,0-3 6,0-3-13,0 0 3,0 0 6,8-3-7,7-17 9,5-2-4,2-8 5,-1-5 3,2-1-9,-1-3 7,-1 3-5,-2-3-3,-3 5 10,-1 7-11,-4 6 8,-6 6 1,-2 5-8,-3 7 11,0 3-3,0 0 2,-5 15 4,-9 14-13,-6 7 6,-7 3-5,3 3 1,-1-2 6,1-8-6,7-1 3,2-9 3,4-5-9,4-2 8,3-2-5,3-6-3,1 0 7,0-4-10,0-1 12,0-2-6,0 0-7,0 0 8,4-16-8,12-7 9,7-9 4,4-5-7,0-1 7,0-1-6,0 4 0,-3 4 7,-6 7-10,-6 7 8,-3 5-2,-5 5-3,-4 7 10,0 0-4,0 0 5,-13 14 0,-9 13-12,-5 9 4,-4 7-4,-1 4 1,-2 2 8,3-2-10,3-4 9,4-5-3,5-8-3,4-5 4,4-10-4,4-4 3,5-7 2,2-4-10,0 0 4,0 0-6,0-2 0,11-11 10,5-5-6,4-4 6,2-3-1,2-2-5,-3 2 10,1 0-8,-3 0 2,-4 3 4,-5 3-10,0 3 6,-5 2-3,-2 1 0,0 3 8,-2 3-8,-1 1 5,0 1-2,0 0-6,0 1 12,1-2-8,2 1 2,-3 0 4,1-3-11,1 5 12,-2-3-9,0 3 0,0 1 8,0 2-7,0 0 5,0 0-1,0-2-6,0 0 10,0 2-7,0 0 3,0 0 4,0 0-11,0 0 11,0 0-6,0 0-1,0 0 9,0 0-9,0 0 5,0 0 0,0 0-7,0 0 9,0 0-7,0 0 2,0 0 3,0 0-8,0 0 10,0 0-7,0 0 1,0 0 5,0 0-6,0 0 4,0 0 1,0 0-8,0 0 9,0 0-5,0 0 0,0 0 5,0 0-9,0 0 8,0 0-4,0 0-3,0 0 9,0 0-8,0 0 5,0 0 2,0 0-7,0 0 8,0 0-6,0 0 2,-3 0 6,3 4-11,-4-4 8,4 2-3,-4 1-4,4-3 7,0 0-7,0 0 4,0 4 1,-3-1-6,1 7 7,-1 2-4,-3 4 0,-2 4 5,0 2-8,0 1 8,0-1-4,-3-2-2,3 1 7,0 1-9,3 3 6,-3 1 0,1 6-9,0-1 9,-5 5-3,4-8-1,-3 2 9,2-9-10,2-6 7,3-5-3,2-4-5,2-6 7,0 0-13,0 0 2,0-11 5,6-9-6,10-7 13,0-4-5,3-1 0,1-2 6,2-1-10,-3 5 7,-3 2-1,-4 5-6,-1 9 12,-4 3-10,-5 4 6,0 5 2,-2 2-5,0 0 11,0 0-8,-7 0-3,-8 0 6,-5 13-8,1 3 5,-3 9-3,-2 2-5,3 5 11,3 3-6,2-3 5,1 2 5,3-5-9,4-3 12,1-6-8,2-10-1,3-4 3,2-5-10,0-1-1,0 0-3,0-16-6,3-9 17,10-7-7,1-8 6,2-3 1,2-1-12,-2 3 8,-4 5-6,-1 4 1,-4 6 9,-2 6-7,-2 8 5,-3 3 0,0 9-6,0 0 16,0 0-8,-14 9 0,-2 9 1,-4 8-13,1 4 10,-3 2-3,2-1-1,4-1 6,0-1-7,2-2 5,5 0-1,-1 0-4,5-4 9,-3-3-4,7-3-1,-1-4 8,2-8-12,0-5 3,0 0-8,0 0-5,7-5 10,9-8-1,4-5 7,2-4 2,5-1-9,0-3 8,-4 1-6,1 0 1,-4 1 7,-6 8-12,-5 4 9,-5 4-3,-4 7-3,0 1 16,-8 0-6,-13 5-2,-2 15 0,-7 3-12,0 6 10,1-2-5,4 2 2,1-4 6,8-1-9,1-6 8,7-5-4,3-6-2,1-4 6,4-3-11,0 0 1,0 0 0,0-16-7,13-8 14,5-5-3,2-1-1,-1-1 7,1 5-10,-8 6 0,-1 9-7,-7 7 3,-4 4 18,0 7-1,0 15 0,-11 5-5,-4 2-7,2 0 9,2-8-5,2-5-4,5 1-70,4-4-206,0 3-505</inkml:trace>
          <inkml:trace contextRef="#ctx0" brushRef="#br1" timeOffset="40371.7933">110 73 596,'-2'0'91,"0"0"-52,1 0-30,-2 1-9,3 3-24,0 0 11,-3 1 13,1 2 3,0-1 17,1 1-6,-5-2 2,1-1-10,1 1-5,-3 1 3,2 1-6,-4 2 0,-1 0-3,2 2-7,0-1 11,1 0-3,2-1 1,-1-2 5,1 0-10,5-3 9,-3 1-3,2 0-1,1-5 1,0 4-10,0 2 3,0-3 9,5 3-4,1-1 5,-1-3-22,-2 2-27,-2-1 17,-1-1 14,0-1 20,0 3-1,0-2-4,0 2 4,0-3-2,-1 3 1,-3-4 2,4 2-8,-3-1 3,3 1-18,0-2-11,0 0 2,0 2-4,0 0 11,0-2 22,-1 3 0,1 0 7,0 0-10,0 1 1,0-1-48,0 3-137</inkml:trace>
          <inkml:trace contextRef="#ctx0" brushRef="#br1" timeOffset="41475.6785">4 329 275,'0'0'38,"0"0"-25,0 0-15,0 0-4,0 0 9,-6 5 1,5-1 23,-2-1 42,2 1-9,-2 0-18,2-1-12,-1-1-17,0 1-9,-1-1-5,0 4 5,1-1-2,-4 1-5,2 3 7,0 2-5,3-1 6,-3 4 10,4 3-3,0-5-1,-2 3-4,1 0-5,1-2 3,0-2-10,0 2 7,-2 0-8,0 1-7,2 4 10,0 0-6,0 2 8,0 0 1,0 0-4,0-4 7,-1-3-3,-2-2 1,0-5 2,1-1-7,-1-4-19,0-1-40,2 0-40,-3 0-53,4 0 18,-2 0 95,2 2 48,-1 0 30,1 2 41,0-1 8,0-1-7,0-1-17,0 1-30,0-2-20,0 0-14,0 0-10,0 0-3,0 0-18,0 0-31,0 0-13,0 0 51,0 0 36,0 0 85,0 9-8,0 0-31,0 1-12,0-5-3,0 0-27,0-3-12,1-2 2,-1 0-31,0 0-27,0 0-26,0-2-97</inkml:trace>
          <inkml:trace contextRef="#ctx0" brushRef="#br1" timeOffset="42564.5511">-56 601 377,'0'0'75,"0"0"-39,0 0-37,3 18-2,0-12-4,-2-1 6,-1 2 7,0 4 4,0 0 16,0 2 13,0 0-7,0 1-10,0-1-10,0 2-10,2 0 2,1-1-6,-1 1 3,2-1-1,-3 0-2,3 1 9,-2-3-8,-2 1 5,0-2 10,2-4-9,-2 0 0,2-1-7,-1-3 0,3-1 2,-3 4-25,3-5-17,-2 5-10,2 1-5,-3 0 2,2 0 14,-3 0 33,0 2 9,1-1 1,-1-3 8,0 1-5,0-5 0,0 3 2,0-1-9,0-1 2,0 2-2,0-1-1,0 5 7,0-5-4,3 3 4,-3 1 8,0-1 11,0-1 0,0 0-11,0 1-8,0-3 2,0 1-5,0 3 2,0-1 1,0-1-2,0 2 13,0 0-5,0 1-4,0-3-3,0 2-6,0 1 3,0-3-14,0 1-1,0 0 6,0 0-4,0-2 9,0 1 2,0-2-1,0 3 7,0-3-6,0 5 1,0-5 2,0 1-6,0-3-1,0-1-38,0 0-123</inkml:trace>
        </inkml:traceGroup>
      </inkml:traceGroup>
    </inkml:traceGroup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</inkml:channelProperties>
      </inkml:inkSource>
      <inkml:timestamp xml:id="ts0" timeString="2017-11-17T08:55:30.73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7F29F06-2277-4880-B138-448AA7C9FA8D}" emma:medium="tactile" emma:mode="ink">
          <msink:context xmlns:msink="http://schemas.microsoft.com/ink/2010/main" type="writingRegion" rotatedBoundingBox="8479,17426 9002,18815 8459,19019 7936,17631"/>
        </emma:interpretation>
      </emma:emma>
    </inkml:annotationXML>
    <inkml:traceGroup>
      <inkml:annotationXML>
        <emma:emma xmlns:emma="http://www.w3.org/2003/04/emma" version="1.0">
          <emma:interpretation id="{E561EAD6-86FE-4CEF-95DF-997B2ED29BF4}" emma:medium="tactile" emma:mode="ink">
            <msink:context xmlns:msink="http://schemas.microsoft.com/ink/2010/main" type="paragraph" rotatedBoundingBox="8479,17426 9002,18815 8459,19019 7936,176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4D38FC2-B502-421C-B635-FFE3DDD74C3D}" emma:medium="tactile" emma:mode="ink">
              <msink:context xmlns:msink="http://schemas.microsoft.com/ink/2010/main" type="line" rotatedBoundingBox="8479,17426 9002,18815 8459,19019 7936,17631"/>
            </emma:interpretation>
          </emma:emma>
        </inkml:annotationXML>
        <inkml:traceGroup>
          <inkml:annotationXML>
            <emma:emma xmlns:emma="http://www.w3.org/2003/04/emma" version="1.0">
              <emma:interpretation id="{2CF1A2E5-ACDD-4D21-9DC3-F073432324DC}" emma:medium="tactile" emma:mode="ink">
                <msink:context xmlns:msink="http://schemas.microsoft.com/ink/2010/main" type="inkWord" rotatedBoundingBox="8479,17426 9002,18815 8459,19019 7936,17631"/>
              </emma:interpretation>
              <emma:one-of disjunction-type="recognition" id="oneOf0">
                <emma:interpretation id="interp0" emma:lang="da-DK" emma:confidence="0">
                  <emma:literal>7</emma:literal>
                </emma:interpretation>
                <emma:interpretation id="interp1" emma:lang="da-DK" emma:confidence="0">
                  <emma:literal>å</emma:literal>
                </emma:interpretation>
                <emma:interpretation id="interp2" emma:lang="da-DK" emma:confidence="0">
                  <emma:literal>ø</emma:literal>
                </emma:interpretation>
                <emma:interpretation id="interp3" emma:lang="da-DK" emma:confidence="0">
                  <emma:literal>a</emma:literal>
                </emma:interpretation>
                <emma:interpretation id="interp4" emma:lang="da-DK" emma:confidence="0">
                  <emma:literal>u</emma:literal>
                </emma:interpretation>
              </emma:one-of>
            </emma:emma>
          </inkml:annotationXML>
          <inkml:trace contextRef="#ctx0" brushRef="#br0">744 105 398,'-3'9'97,"1"-3"-57,0-1-22,2-5-17,0 0-3,0 0-5,0 2 1,0-2 8,0 0-3,0 0 4,0 0 2,0 0-2,0 0 5,0 0-5,0 0-2,0 1 4,0 1-5,0 2 1,-1 2 2,1 2-3,-3 1 9,3 6-8,0 0 2,0-2 1,0 0-8,0 2 6,0-4-3,0 0 0,0-1 2,0 4-4,0 5 3,0 1 0,0 3-4,6 0 8,-2-1-5,1 0 1,0-6 2,-1-3-5,-2-2 5,-2-6-2,0 0-1,0 1 5,0-5-7,0 3 0,0 1-5,0-3-2,0 6 7,0-3-2,0 3 0,0 0 7,0-2-5,0 2 4,0-3-4,0 2-1,0-2 6,0 0-23,0 1-24,0 1 2,0 0-8,0 0-6,1-1-25,-1-1-71</inkml:trace>
          <inkml:trace contextRef="#ctx0" brushRef="#br0" timeOffset="624.4976">760 649 105,'0'0'115,"0"0"-59,0 0-46,0 0-6,0 0-3,-9 60 24,6-45 33,-2-1-3,1-1-13,2 3-1,1-4-17,1 1-12,0-4-11,0 0 1,0 0-2,0-2-5,0 1 8,5-1-8,2 0-1,-3 2 0,-1 0 0,1 2 5,0 3 0,-3-3 0,2 0 7,-2-2-1,-1-3 2,0-5-3,0 1-5,0-2 6,0 0-17,0 0-18,0 0 11,0 0 13,0 0 12,0 0-2,0 0-4,0 0 4,0 0-18,0 0 14,0 0 2,0 0-4,0 0 6,0-3-6,2 3 3,-2-3 1,0 3-5,0 0 10,0 0 17,0 0 9,0 0-5,0 0-6,0 0 8,0 3-8,0-3-21,0 0 3,0 0-13,0 0-23,0 0-42,0 0-22,0-10-125</inkml:trace>
          <inkml:trace contextRef="#ctx0" brushRef="#br0" timeOffset="1350.1294">767 776 257,'0'0'54,"0"0"-19,0 0-26,0 0-9,-7 22 8,7-15 13,-1 2 12,1 0 13,0 3 0,-2 3-10,0-3-3,2 3-12,0-3-1,0 1-17,0 0-3,0 0 4,0-1-7,0 0 2,0 1-1,0 0-3,0 0 10,0-1-6,0 0 0,0 1 4,0 2-5,0-4 4,0 3-5,4-5 0,1-2 3,-1-1-8,-1-1-22,1-5-21,0 0-30,-4 0 1,1 0 41,1 0 29,-2 2 8,4 2 3,-4 1 5,4-2-3,-3 3 2,3-3 0,-4 0-6,2-2 3,-1 1 0,-1 0-7,0-2 6,3 0-9,-2 0 10,-1 0 2,1 0-4,-1 0-3,0 0-120</inkml:trace>
          <inkml:trace contextRef="#ctx0" brushRef="#br0" timeOffset="2442.0034">786 974 402,'0'0'29,"0"0"-29,0 22-109,0-15-150</inkml:trace>
          <inkml:trace contextRef="#ctx0" brushRef="#br0" timeOffset="3675.6056">807 1158 384,'0'0'26,"0"0"-11,0 0-2,0 0 4,19-37-13,-8 23-1,-3 2 3,3 2-10,-2 2 9,1 1-5,-2 1-1,0 1 4,-3 1-6,6 3 4,-3-3 1,2 2-4,2 0 3,0 0-3,-1 1 2,-3 1 2,1 0-4,-2 0 3,1 0-1,-1 0 0,2-4 8,-1 3-7,0 1 3,1-3-3,0 2-3,0-1 4,0 2-3,1-4 0,0 3 4,-1-2-6,2 0 2,-4 0-4,2-1 4,-2 0 4,1 1-4,-3 3 2,2 0 2,-3 0-3,3 0 6,-3 0 5,1 0 15,-2 1 3,1 3-13,0-2-1,1-1-9,1 2-8,-3-3 7,2 3-8,3-3 5,-1 2 1,-2 2-4,1 1 6,-1 1-2,0-3 4,1 4 8,-2-1-7,1-1-2,1-2-5,-1 3-3,2 0 5,2-1-4,2 0 2,0 2 1,1 3-4,-3-4 5,1 4-2,-5-1-1,2-4 5,-3 1-6,-3-5 2,3 3 0,-1-2-6,1-1 9,0 1-9,-1 2 4,2-2-1,-1 3-7,0-2-3,-2 0-3,-1 0 8,2 1 9,-3-2-3,0-1-3,0 3-60,0-4-172</inkml:trace>
          <inkml:trace contextRef="#ctx0" brushRef="#br0" timeOffset="4558.4945">936 1077 482,'0'0'79,"0"0"-27,0 0-37,-18 0-6,14 0-9,-3 0 3,2 0-1,-1 0-5,-2 2 8,0 0-2,-1 1 5,2-2 1,-4 4-10,2-2 4,2 2-3,-2 1-4,-1-3 4,2 5-8,-1-2 8,-1-5 1,5 3-4,-2-3 7,3 1-5,0 0 1,1-2 3,2 2-6,-2-1 6,2 2-6,-3 0 1,4 1 4,-4-1-6,2 1 2,1-2 1,1-1-11,0-1-13,0 0-43,0 0-215</inkml:trace>
          <inkml:trace contextRef="#ctx0" brushRef="#br0" timeOffset="20873.4434">443 46 584,'-5'0'25,"1"0"-19,4-2-16,-3 0-57,3 2 10,0 0 28,0 0 34,0 0 47,3 11 5,17 9-17,11 5-13,11 2-23,6-2-3,1-3-45,-2-7-139</inkml:trace>
          <inkml:trace contextRef="#ctx0" brushRef="#br0" timeOffset="21966.3115">748 93 350,'0'0'62,"0"0"-58,0 0-1,0 0-4,0-23 4,4 17-2,-3-1 5,1 3 24,2 0 3,-4 1 3,0-1-9,0 2-4,0-3-4,0-3-12,0 2-3,-7-5 0,-6-4-6,-1-1 5,-1-4-4,1 2 0,0-4 4,3 3-5,2 3 2,3 5-10,5 3-116</inkml:trace>
        </inkml:traceGroup>
      </inkml:traceGroup>
    </inkml:traceGroup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</inkml:channelProperties>
      </inkml:inkSource>
      <inkml:timestamp xml:id="ts0" timeString="2017-11-17T08:55:56.22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E878FB2-C862-410D-A310-A0B617066FC6}" emma:medium="tactile" emma:mode="ink">
          <msink:context xmlns:msink="http://schemas.microsoft.com/ink/2010/main" type="writingRegion" rotatedBoundingBox="7605,18703 9035,18698 9036,19081 7607,19086"/>
        </emma:interpretation>
      </emma:emma>
    </inkml:annotationXML>
    <inkml:traceGroup>
      <inkml:annotationXML>
        <emma:emma xmlns:emma="http://www.w3.org/2003/04/emma" version="1.0">
          <emma:interpretation id="{29A50A1A-CA6B-452E-A8EF-B9B5FBDE5818}" emma:medium="tactile" emma:mode="ink">
            <msink:context xmlns:msink="http://schemas.microsoft.com/ink/2010/main" type="paragraph" rotatedBoundingBox="7605,18703 9035,18698 9036,19081 7607,190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9089D52-A2D8-4445-AC5F-312413EE95F8}" emma:medium="tactile" emma:mode="ink">
              <msink:context xmlns:msink="http://schemas.microsoft.com/ink/2010/main" type="line" rotatedBoundingBox="7605,18703 9035,18698 9036,19081 7607,19086"/>
            </emma:interpretation>
          </emma:emma>
        </inkml:annotationXML>
        <inkml:traceGroup>
          <inkml:annotationXML>
            <emma:emma xmlns:emma="http://www.w3.org/2003/04/emma" version="1.0">
              <emma:interpretation id="{BE0D63E7-BE2A-4FA0-866B-C22127CB72A1}" emma:medium="tactile" emma:mode="ink">
                <msink:context xmlns:msink="http://schemas.microsoft.com/ink/2010/main" type="inkWord" rotatedBoundingBox="7605,18703 9035,18698 9036,19081 7607,19086"/>
              </emma:interpretation>
              <emma:one-of disjunction-type="recognition" id="oneOf0">
                <emma:interpretation id="interp0" emma:lang="da-DK" emma:confidence="0">
                  <emma:literal>kick</emma:literal>
                </emma:interpretation>
                <emma:interpretation id="interp1" emma:lang="da-DK" emma:confidence="0">
                  <emma:literal>{Ank*</emma:literal>
                </emma:interpretation>
                <emma:interpretation id="interp2" emma:lang="da-DK" emma:confidence="0">
                  <emma:literal>huk</emma:literal>
                </emma:interpretation>
                <emma:interpretation id="interp3" emma:lang="da-DK" emma:confidence="0">
                  <emma:literal>hik</emma:literal>
                </emma:interpretation>
                <emma:interpretation id="interp4" emma:lang="da-DK" emma:confidence="0">
                  <emma:literal>Eiks</emma:literal>
                </emma:interpretation>
              </emma:one-of>
            </emma:emma>
          </inkml:annotationXML>
          <inkml:trace contextRef="#ctx0" brushRef="#br0">764 1137 408,'0'0'80,"0"0"-23,0 0-30,-9 12-20,7-10-2,1-2-8,-3 2 6,-1-2-3,-1 0-1,1 1 7,-1 3-10,0-1 9,-2-3-5,1 3-3,0 0 5,-1 1-4,1-1 4,2 1-7,-2 2-9,-1-1 0,3 2-7,-2-2 11,0 1 13,-1 1-6,1-1 6,-1-1 3,3 0-3,-3-1 4,0-1-7,1 1 2,2-1 1,-5 1-8,2 0 9,0 1-6,0-2 2,0 4 5,1-2-6,3 0 6,-3 1 8,2-1-5,-1 2-2,1-2-7,0 2 2,-2 0 1,0-2-5,3 0 5,-4 1-3,3-5 0,-2 3 4,3-2-6,-3 1 5,3-1-2,-1 2-2,1-1 5,1 1-5,-1 0 2,-2 1-6,1 0-16,0 1 8,-2 1 4,1 0 9,-1-1 6,0 1-5,1 0 15,1-1 14,1-1-11,1-3 1,1 1-11,0-1-4,1 2 0,-3-4-7,2 3 7,0-1-5,-1-2-1,3 0 7,0 0-8,0 0-4,0 0-63,0-4-51,0-3-227</inkml:trace>
          <inkml:trace contextRef="#ctx0" brushRef="#br0" timeOffset="5077.8089">497 1335 485,'0'0'98,"0"0"-53,0 0-46,0 0-1,27 34-9,-8-29-32,-3-1-31,-2 0-84,-1 1-116</inkml:trace>
          <inkml:trace contextRef="#ctx0" brushRef="#br0" timeOffset="2588.7998">615 1227 435,'0'0'34,"0"0"-2,0 0-24,6 40-14,17-16 10,7 5-6,5 4 6,4-4-6,4-4 0,3-5-1,0-7-30,-3-8-129</inkml:trace>
          <inkml:trace contextRef="#ctx0" brushRef="#br0" timeOffset="3227.2844">860 1254 377,'0'0'54,"0"0"-26,86 92-6,-48-67-13,2-3-5,1-8-4,-2-5-7,0-5 1,-3-1-38,0-3-251</inkml:trace>
          <inkml:trace contextRef="#ctx0" brushRef="#br0" timeOffset="3843.7925">979 1062 311,'0'0'56,"0"0"-14,0 0-10,51 92-21,-24-62-3,4 6-8,4-8 0,0 1 0,-1-7-16,-2-6-76,-2 0-181</inkml:trace>
          <inkml:trace contextRef="#ctx0" brushRef="#br0" timeOffset="1394.2441">1390 1189 177,'0'0'7,"0"0"-5,0 8-1,4-8-4,-3 3 3,3-3 0,-2 0 0,-1 0 16,3 1 49,-1 3-3,-2-2-22,1-1-21,0 1-9,-2-2-5,0 4-2,0-2 3,0 2 9,0-3 19,0 5-7,0 3-5,0-4-7,0 1-7,0 1 7,0-1 3,0 2-15,-4-1 6,-1 1 12,1-1 3,-3 2-3,-1-1-13,0 2 0,-3-1 1,-4 2 6,-1-2 2,0 2-4,0-2 6,-2-1-10,2 0-8,1-3 3,3-2-5,0 1-4,5 0-12,0-4-40,2 5-19,1-3-9,-3 2-1,2 0-1,-1 1 21,1 0 36,1-3 21,0 2 7,1-4 5,3 0-3,0 0-24,0 0-151</inkml:trace>
          <inkml:trace contextRef="#ctx0" brushRef="#br0" timeOffset="4461.309">1181 1161 458,'0'0'54,"0"0"-21,101 103-29,-69-73-1,-3-7-44,-4-7-185</inkml:trace>
          <inkml:trace contextRef="#ctx0" brushRef="#br0" timeOffset="-1380.9679">5 1131 238,'0'0'68,"0"7"-49,0-3-20,0-1-5,0 1 8,0 1-2,0 2 6,0 3-2,0-3 0,0-1 17,0 2 23,0 0 8,0-3-9,0-2-14,0 5-13,-4-3 3,3 1-13,-1 3-1,1-2-5,-2 2 3,3-4-6,0 5-15,0 0 11,-1-4 3,1 1 3,-3-2 4,2 0-4,1-1 4,0-2 5,0-1-5,0-1-2,0 0-14,0 0 7,5 0 5,2 0-7,1 0 9,-4 0-2,-1 0-4,1 0 6,-3 0 0,3 0 2,-2 0 0,3 0-3,-5 0 4,4 3-7,-4-2 1,0 2 2,0 2 2,0 0 9,-4 1 8,-7-1-10,-1 3 1,1 0 5,2 0-2,5-1 1,4 4-1,0-1-2,9 1-11,13 0-3,3-2-7,4-4-95,-4-3-423</inkml:trace>
        </inkml:traceGroup>
      </inkml:traceGroup>
    </inkml:traceGroup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</inkml:channelProperties>
      </inkml:inkSource>
      <inkml:timestamp xml:id="ts0" timeString="2017-11-17T08:57:19.76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A7EDDDFD-0896-4D68-960A-D5DCE92B247E}" emma:medium="tactile" emma:mode="ink">
          <msink:context xmlns:msink="http://schemas.microsoft.com/ink/2010/main" type="writingRegion" rotatedBoundingBox="20710,15411 20617,17061 20521,17055 20614,15405"/>
        </emma:interpretation>
      </emma:emma>
    </inkml:annotationXML>
    <inkml:traceGroup>
      <inkml:annotationXML>
        <emma:emma xmlns:emma="http://www.w3.org/2003/04/emma" version="1.0">
          <emma:interpretation id="{A3E5717C-3E61-4A1B-A760-765672DE77F6}" emma:medium="tactile" emma:mode="ink">
            <msink:context xmlns:msink="http://schemas.microsoft.com/ink/2010/main" type="paragraph" rotatedBoundingBox="20710,15411 20617,17061 20521,17055 20614,154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4C28E20-FB30-4B98-A647-B7074F4A882A}" emma:medium="tactile" emma:mode="ink">
              <msink:context xmlns:msink="http://schemas.microsoft.com/ink/2010/main" type="line" rotatedBoundingBox="20710,15411 20617,17061 20521,17055 20614,15405"/>
            </emma:interpretation>
          </emma:emma>
        </inkml:annotationXML>
        <inkml:traceGroup>
          <inkml:annotationXML>
            <emma:emma xmlns:emma="http://www.w3.org/2003/04/emma" version="1.0">
              <emma:interpretation id="{40F914BF-910C-44A0-93DE-06B5F0CBD088}" emma:medium="tactile" emma:mode="ink">
                <msink:context xmlns:msink="http://schemas.microsoft.com/ink/2010/main" type="inkWord" rotatedBoundingBox="20710,15411 20617,17061 20521,17055 20614,15405"/>
              </emma:interpretation>
              <emma:one-of disjunction-type="recognition" id="oneOf0">
                <emma:interpretation id="interp0" emma:lang="da-DK" emma:confidence="0">
                  <emma:literal>skat</emma:literal>
                </emma:interpretation>
                <emma:interpretation id="interp1" emma:lang="da-DK" emma:confidence="0">
                  <emma:literal>skak</emma:literal>
                </emma:interpretation>
                <emma:interpretation id="interp2" emma:lang="da-DK" emma:confidence="0">
                  <emma:literal>ræs</emma:literal>
                </emma:interpretation>
                <emma:interpretation id="interp3" emma:lang="da-DK" emma:confidence="0">
                  <emma:literal>mæsk</emma:literal>
                </emma:interpretation>
                <emma:interpretation id="interp4" emma:lang="da-DK" emma:confidence="0">
                  <emma:literal>hash</emma:literal>
                </emma:interpretation>
              </emma:one-of>
            </emma:emma>
          </inkml:annotationXML>
          <inkml:trace contextRef="#ctx0" brushRef="#br0">2591-3127 611,'-6'6'109,"4"-5"-29,2-1-65,0 0-24,0 0-14,0 0 11,0 0 1,0 0 8,2 0 7,-2 0 1,2 0 13,-2 0-2,0 0-13,0 0 0,2 0-8,-1 0-13,-1 0 14,1 0-5,3 0 3,-1 0-5,-2 0 2,-1 0 10,0 0-2,0 0 3,0 0 2,2-4-8,-2 3 9,2-1-4,-2-2-2,0 2 3,0 0-4,0 1 1,0 1 1,0 0 0,0 0 5,0 0-7,0 0 3,0 0 2,0 0-7,0 0 7,0 0-4,0 0 3,0 0 12,0 15-11,0-2 3,0 6 0,0 1 2,0-2 6,0-4-7,0 1 0,-2-5-2,0 1-7,2 0 5,0-2-3,0 4-1,0 1 3,0 6-5,0-1 3,0 5-2,0-2-2,0-2 8,-4-3-6,4-4 3,0-4 1,-1-1-5,-2-7 6,3-1-4,0 0-5,-1 0-1,0 0 1,-1-1 6,0-10 1,2-4-3,0 1 7,0-4-7,0-1 4,0-4 0,0 3-5,0 0 6,0 3-3,0 2-1,0 4 3,0 1-4,0 0 4,0 1 2,2 1-8,0-3 9,0-2-6,1 1 1,1 1 3,-3-2-7,3 2 6,-1 2-2,-3 2-2,3 0 6,-3 3-5,0-1 7,0-1-1,0 1-1,0 0 3,0-1-5,0 0-1,0 3 2,0 1-5,0-1 4,0 1-3,0-2-2,0 4 6,0-1-4,0-2 3,0 2 0,0 1-4,0 0 10,0 0-8,0-2 2,0 2 1,0 0-6,0 0 7,0 0-5,0 0 0,0 0 5,0 0-4,0 0 1,0 0 5,0 0-10,0 0 8,0 0-5,0 0 2,0 0 3,0 0-6,0 0 5,0 0-2,0 0 0,0 0 5,0 0-8,0 0 5,0 0 0,0 0-10,0 0 11,0 0-8,0 0 1,0 0 4,1 0-7,1 0 5,0 0 2,0 0-1,-1 0 3,1 2-5,0-1 3,-1 2 0,2-3-4,-2 1 6,-1-1-5,4 0 0,-2 0 6,2 2-7,-4 0 6,1-2-2,-1 0-3,0 0 7,2 0-5,-2 0 2,0 0 4,0 0-9,0 0 8,0 0-5,0 0 0,0 0 4,0 2-7,0 1 5,0 4 3,0 3-3,0 0 9,0 5-8,0 1 5,0 4 2,0 2-5,0 1 9,0 2 1,0 4-4,0-2-3,0 0-9,0-2 4,0-5 0,0-2-6,0-3 9,0-1-6,0-7 4,0 0-1,0-1-5,0-3 5,0 1-3,0-1-3,-2 1 7,1 2-6,-2 0 3,0 1 1,1 0-8,0-2 11,1 0-7,-2-1 4,3-1-1,0 1-4,-1 0 5,-1 1-4,2 1 0,0-1 6,0 4-6,-2 2 3,2 1 1,-1 3-7,1 0 10,0-3-7,-2 2 2,-2 1 2,3-4-6,-2 2 8,0 2-6,-1 0 0,3 1 5,-2-1-5,2 1 4,-2-6 0,2 3-7,0-4 8,1 0-5,-2-3 2,0 3 4,2-2-8,-2 2 6,-2-1-2,4 4-3,-4-1 7,1 1-8,3-3 6,-4 2 0,4-6-7,0-1 8,0-2-6,0-2 1,-1 0 4,0 0-6,1 0 6,0 0 0,0 0-4,0 0 6,0 0-11,0 0-1,0-15 8,0-1-4,0-2 1,0-2-12,0 2 9,2 0 7,1 2-6,-2 0 8,2 0-4,-3-4-1,0-2 7,0-3-10,4 0 6,-4-2 3,0 3-9,3 2 6,-2 8-3,1 1 0,-2 8 7,0 1-9,0 3 5,0 1 0,2 0-4,-2 0 6,0 0-6,0 3 5,2 14 1,-2 0-5,1 9 7,-1 1-5,1 2-1,-1-2 6,0-2-6,0-3 4,0-2-2,0-4-4,0-6 9,0 1-8,0 0 1,0 0 6,0 0-10,0-1 8,0 3-4,0-2-2,0-4 6,3 2-4,-3-3 1,0-3 1,0-1-5,1 0 11,-1 0-11,0-1 6,0 5 1,0 3-8,0-1 9,0 6-6,0 0-1,0 0 8,0-1-8,0-2 4,0-6 2,0 1-7,0-3 9,0-3-9,0 0 4,0 0-1,0 0-4,0 0 9,0-13-4,0-3-1,0-1 4,0-6-5,0 0 2,0-1 1,0 0-5,0 0 8,0 1-7,0 1 3,0 0 3,0 1-6,0 1 5,0 0-2,0 0-3,0 2 7,0 0-7,0 2 4,0 5 1,0 1-6,0 0 7,0 5-4,0 1 1,3 3 5,-3 1-9,0 0 8,0 0-6,0 0 0,0 0 7,0 0-8,0 0 5,0 0 2,0 0-8,0 0 9,0 0-5,0 0 0,0 0 6,0 0-9,0 0 6,0 0-3,0 0-1,0 0 4,-3 0-5,-1 5 4,0 15 9,-1 7-8,1 6 3,1 8-2,2 4 1,-1-2 7,2 2-13,0-3 6,0-3-6,0-4-2,0-3 9,0-1-8,0-6 2,0-3 2,0-2-6,0-4 6,0-4-4,0-1-3,0-3 6,0-3-9,0 0 2,0-3 1,0 3-2,0-1 11,0 2-6,0 4 3,0-3 3,0 2-10,0-2 10,0 1-6,0-3 0,0-2 7,0 0-10,0-3 7,0 0-3,0 0-5,0 0 7,0 0-7,0 0 5,0 0 3,0 0-6,0-11 8,0-5-4,0-3-3,0-2 7,0-5-9,0-2 1,0-5-6,0-1-9,0-4 14,0-2-2,0-1 3,0 3 3,0 0-3,0 2 4,0 6-1,0 1-3,0 3 8,0 3-6,0 2 3,0 1 0,0 0-6,0 3 10,0 5-7,0 3 3,0 1 4,0 7-8,0 1 9,0 5 6,0 20-3,0 12-3,0 4-3,-5 10 7,1-1 6,0 1-7,1-3 10,-1-3-6,0 2-4,1-4-3,-1 0-7,2-3 6,-5 0-5,4-2-2,-1-2 5,4-4-4,0-1 2,0-4 1,0-3-7,0-3 7,0-3-4,0-2 2,0-3 3,0 0-8,0-4 8,0 0-5,0-4-1,0-2 7,0 0-8,0-3 4,0 0 0,0 0-4,0 0 7,0 0-6,0 0 0,0 0 7,0 0-14,0 0 10,0 0-5,0-9 2,0-8 7,0-4-5,3-4 1,1-6 4,3 0-9,-1-1 8,1-1-4,3 0 0,-4 3 5,1 0-8,1-1 6,-2 0-3,-4 0 0,2 1 4,-1 1-5,-2 5 3,1 7-1,0 2-3,-2 10 4,2 5-1,-2 0 0,0 10 6,0 19-10,0 9 4,0 10 1,0 9-3,-2 1 8,-6 3-7,4-3 6,0-1 1,2-4-7,0-5 8,2-3-7,0-7-3,0-2 8,0-7-9,0-2 4,0-5 0,0-2-4,0-6 9,0-1-8,0-6 4,0-2 3,0-1-8,0-4 6,0 0-3,0 0-5,0 0 9,0 0-5,0 0 2,0 0 1,0 0-8,0 0 8,0-5-4,-4-5 1,4-2 4,-4-1-4,4-3 3,-3-2-2,2-2-1,-2-1 8,1-3-11,-1-2 8,-1 2-2,4-2-5,-1 6 8,1-1-6,0 2 1,0 2 2,0 1-6,0-1 6,0 1-1,0-2-3,0 0 6,0-4-6,0 3 5,0-1-2,0 0-4,0 7 7,0 4-4,0 4 0,0 3 4,0 2-7,0 0 8,0 0-3,0 13-3,0 12 5,-6 2-7,2 9 5,3 0 3,-1 2-6,2-2 6,0-4-3,-2 3-2,0-4 6,2-5-11,-2 3 9,-1-2-4,-1 0-2,1-5 7,-1 0-6,4-2 3,-1-6 0,1-3-4,0-6 5,0 1-3,0-3 0,0-1 5,0-2-7,0 0 6,0 0-1,0 0-4,0 0 7,0 0-8,0 0 8,0 0-4,0 0-3,-3 0 2,3 0-4,0 0 0,0-11 7,0-3-8,0-8 7,0-3-3,0-2-2,0-2 8,0 0-8,0 2 4,0 2 2,0 1-5,0 4 4,0 2-5,0 4 3,0 5 5,0 2-11,0 3 8,0 2 1,0 2-6,0 0 11,0 0-10,-3 10 2,1 6-2,-1 0-1,-1 4 6,0 0-1,1-3-6,1 3 11,0-3-9,-2 0 2,4-1 1,-1-1-5,-1-2 8,2-2-6,0-4 2,0-2 3,0-1-6,0-2 5,0-2-6,0 0 1,0 0 6,0 2-5,0-2 6,0 1-6,0 1-3,0 0 7,0 1-3,0 0 1,0-2 3,0 1-8,0 0 9,0-2-5,0 0-2,0 0 7,0 0-5,0 0 1,0 0 2,0 0-5,0 0 6,0 0-5,0 0 1,2 0 1,5 0-9,5-11-99,-3-3-260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</inkml:channelProperties>
      </inkml:inkSource>
      <inkml:timestamp xml:id="ts0" timeString="2017-11-17T08:57:23.074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4D32A47D-D4D9-4B2C-85F5-E877A0585913}" emma:medium="tactile" emma:mode="ink">
          <msink:context xmlns:msink="http://schemas.microsoft.com/ink/2010/main" type="writingRegion" rotatedBoundingBox="18759,14726 18824,14726 18824,14952 18759,14952"/>
        </emma:interpretation>
      </emma:emma>
    </inkml:annotationXML>
    <inkml:traceGroup>
      <inkml:annotationXML>
        <emma:emma xmlns:emma="http://www.w3.org/2003/04/emma" version="1.0">
          <emma:interpretation id="{AAACD9CF-FE48-4A59-9EC1-D49A1EA0D3F2}" emma:medium="tactile" emma:mode="ink">
            <msink:context xmlns:msink="http://schemas.microsoft.com/ink/2010/main" type="paragraph" rotatedBoundingBox="18759,14726 18824,14726 18824,14952 18759,149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4C22843-ED07-4315-8053-822D34BD68AA}" emma:medium="tactile" emma:mode="ink">
              <msink:context xmlns:msink="http://schemas.microsoft.com/ink/2010/main" type="line" rotatedBoundingBox="18759,14726 18824,14726 18824,14952 18759,14952"/>
            </emma:interpretation>
          </emma:emma>
        </inkml:annotationXML>
        <inkml:traceGroup>
          <inkml:annotationXML>
            <emma:emma xmlns:emma="http://www.w3.org/2003/04/emma" version="1.0">
              <emma:interpretation id="{C0C290E4-0D6E-42C9-BAC5-9D6B484A05EE}" emma:medium="tactile" emma:mode="ink">
                <msink:context xmlns:msink="http://schemas.microsoft.com/ink/2010/main" type="inkWord" rotatedBoundingBox="18759,14726 18824,14726 18824,14952 18759,14952"/>
              </emma:interpretation>
              <emma:one-of disjunction-type="recognition" id="oneOf0">
                <emma:interpretation id="interp0" emma:lang="da-DK" emma:confidence="0">
                  <emma:literal>N</emma:literal>
                </emma:interpretation>
                <emma:interpretation id="interp1" emma:lang="da-DK" emma:confidence="0">
                  <emma:literal>d</emma:literal>
                </emma:interpretation>
                <emma:interpretation id="interp2" emma:lang="da-DK" emma:confidence="0">
                  <emma:literal>A</emma:literal>
                </emma:interpretation>
                <emma:interpretation id="interp3" emma:lang="da-DK" emma:confidence="0">
                  <emma:literal>.</emma:literal>
                </emma:interpretation>
                <emma:interpretation id="interp4" emma:lang="da-DK" emma:confidence="0">
                  <emma:literal>q</emma:literal>
                </emma:interpretation>
              </emma:one-of>
            </emma:emma>
          </inkml:annotationXML>
          <inkml:trace contextRef="#ctx0" brushRef="#br0">26 76 299,'-4'0'77,"2"0"-5,-2 0-24,4 0 11,-1 0-3,-2 0-7,3 0-8,0 0-19,0 3-3,0 5-9,0-3-3,0 2 2,0 2-5,0-5 10,-1 3 2,-2 2 3,1-3 8,2 1 1,-2 0-15,-2 0-4,4 2-12,0-3 7,0 1-3,0 0-4,0-1 6,0-5-5,0 3 1,0-4 3,0 0-7,2 0 6,2 0 0,-3 0-2,3 0 7,0-5-8,-1-3 4,2 3-3,-1-1-2,2 1 5,-4 0-5,5-1 5,-4-1-1,-1 0-5,1-2 8,1 0-6,-4 0-1,0-2 7,0 6-8,0-2 6,0 1-2,0-1-2,0 0 6,0 1-7,0-4 4,0 0 2,0 0-8,0 0 7,0 3-5,0 2 1,0 0 4,0-1-5,0 6 4,0-4-1,0 4-7,0 0 11,0 0-9,0 0 5,0 0 5,0 6-7,0 8 0,0 8 1,-1 1-1,-2 5 5,3-1-4,0-6 5,0 1-2,0-5-4,0-2 8,0-4-9,0-4 3,3-1 2,-3-1-5,1-5 6,-1 2-5,0-2 0,0 0 7,0 0-10,0 0 5,0 0 1,0 0-8,0 0 12,0 0-8,2 0 6,0 0 0,0 0-5,-1-6 5,-1-1-3,0-3 0,2-1 4,-2-2-7,2 0 4,-2-3 0,0-2-5,0-4 3,0 1-188,0-6-429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50AD3-7CCC-4C1A-82ED-74F8FDE4F26D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3F1A5-E9C6-40C4-8D14-A8BFDFC1F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74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3F1A5-E9C6-40C4-8D14-A8BFDFC1FF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94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9ED8-4998-456D-B5E9-294729D8E33F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A183-1946-4E56-B707-F7EAE05E0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65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9ED8-4998-456D-B5E9-294729D8E33F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A183-1946-4E56-B707-F7EAE05E0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0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9ED8-4998-456D-B5E9-294729D8E33F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A183-1946-4E56-B707-F7EAE05E0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57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9ED8-4998-456D-B5E9-294729D8E33F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A183-1946-4E56-B707-F7EAE05E0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59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9ED8-4998-456D-B5E9-294729D8E33F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A183-1946-4E56-B707-F7EAE05E0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4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9ED8-4998-456D-B5E9-294729D8E33F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A183-1946-4E56-B707-F7EAE05E0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75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9ED8-4998-456D-B5E9-294729D8E33F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A183-1946-4E56-B707-F7EAE05E0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69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9ED8-4998-456D-B5E9-294729D8E33F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A183-1946-4E56-B707-F7EAE05E0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3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9ED8-4998-456D-B5E9-294729D8E33F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A183-1946-4E56-B707-F7EAE05E0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0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9ED8-4998-456D-B5E9-294729D8E33F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A183-1946-4E56-B707-F7EAE05E0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26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9ED8-4998-456D-B5E9-294729D8E33F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A183-1946-4E56-B707-F7EAE05E0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64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49ED8-4998-456D-B5E9-294729D8E33F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AA183-1946-4E56-B707-F7EAE05E0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0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38.emf"/><Relationship Id="rId18" Type="http://schemas.openxmlformats.org/officeDocument/2006/relationships/customXml" Target="../ink/ink9.xml"/><Relationship Id="rId3" Type="http://schemas.openxmlformats.org/officeDocument/2006/relationships/slide" Target="slide16.xml"/><Relationship Id="rId21" Type="http://schemas.openxmlformats.org/officeDocument/2006/relationships/image" Target="../media/image42.emf"/><Relationship Id="rId7" Type="http://schemas.openxmlformats.org/officeDocument/2006/relationships/image" Target="../media/image35.png"/><Relationship Id="rId12" Type="http://schemas.openxmlformats.org/officeDocument/2006/relationships/customXml" Target="../ink/ink6.xml"/><Relationship Id="rId17" Type="http://schemas.openxmlformats.org/officeDocument/2006/relationships/image" Target="../media/image40.emf"/><Relationship Id="rId25" Type="http://schemas.openxmlformats.org/officeDocument/2006/relationships/image" Target="../media/image45.png"/><Relationship Id="rId2" Type="http://schemas.openxmlformats.org/officeDocument/2006/relationships/image" Target="../media/image33.png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7.emf"/><Relationship Id="rId24" Type="http://schemas.openxmlformats.org/officeDocument/2006/relationships/slide" Target="slide7.xml"/><Relationship Id="rId5" Type="http://schemas.openxmlformats.org/officeDocument/2006/relationships/slide" Target="slide14.xml"/><Relationship Id="rId15" Type="http://schemas.openxmlformats.org/officeDocument/2006/relationships/image" Target="../media/image39.emf"/><Relationship Id="rId23" Type="http://schemas.openxmlformats.org/officeDocument/2006/relationships/image" Target="../media/image44.png"/><Relationship Id="rId10" Type="http://schemas.openxmlformats.org/officeDocument/2006/relationships/customXml" Target="../ink/ink5.xml"/><Relationship Id="rId19" Type="http://schemas.openxmlformats.org/officeDocument/2006/relationships/image" Target="../media/image41.emf"/><Relationship Id="rId4" Type="http://schemas.openxmlformats.org/officeDocument/2006/relationships/slide" Target="slide15.xml"/><Relationship Id="rId9" Type="http://schemas.openxmlformats.org/officeDocument/2006/relationships/image" Target="../media/image36.emf"/><Relationship Id="rId14" Type="http://schemas.openxmlformats.org/officeDocument/2006/relationships/customXml" Target="../ink/ink7.xml"/><Relationship Id="rId22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13" Type="http://schemas.openxmlformats.org/officeDocument/2006/relationships/image" Target="../media/image38.emf"/><Relationship Id="rId18" Type="http://schemas.openxmlformats.org/officeDocument/2006/relationships/customXml" Target="../ink/ink16.xml"/><Relationship Id="rId3" Type="http://schemas.openxmlformats.org/officeDocument/2006/relationships/slide" Target="slide16.xml"/><Relationship Id="rId21" Type="http://schemas.openxmlformats.org/officeDocument/2006/relationships/image" Target="../media/image42.emf"/><Relationship Id="rId7" Type="http://schemas.openxmlformats.org/officeDocument/2006/relationships/image" Target="../media/image35.png"/><Relationship Id="rId12" Type="http://schemas.openxmlformats.org/officeDocument/2006/relationships/customXml" Target="../ink/ink13.xml"/><Relationship Id="rId17" Type="http://schemas.openxmlformats.org/officeDocument/2006/relationships/image" Target="../media/image40.emf"/><Relationship Id="rId2" Type="http://schemas.openxmlformats.org/officeDocument/2006/relationships/image" Target="../media/image33.png"/><Relationship Id="rId16" Type="http://schemas.openxmlformats.org/officeDocument/2006/relationships/customXml" Target="../ink/ink15.xml"/><Relationship Id="rId20" Type="http://schemas.openxmlformats.org/officeDocument/2006/relationships/customXml" Target="../ink/ink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7.emf"/><Relationship Id="rId5" Type="http://schemas.openxmlformats.org/officeDocument/2006/relationships/slide" Target="slide14.xml"/><Relationship Id="rId15" Type="http://schemas.openxmlformats.org/officeDocument/2006/relationships/image" Target="../media/image39.emf"/><Relationship Id="rId10" Type="http://schemas.openxmlformats.org/officeDocument/2006/relationships/customXml" Target="../ink/ink12.xml"/><Relationship Id="rId19" Type="http://schemas.openxmlformats.org/officeDocument/2006/relationships/image" Target="../media/image41.emf"/><Relationship Id="rId4" Type="http://schemas.openxmlformats.org/officeDocument/2006/relationships/slide" Target="slide15.xml"/><Relationship Id="rId9" Type="http://schemas.openxmlformats.org/officeDocument/2006/relationships/image" Target="../media/image36.emf"/><Relationship Id="rId14" Type="http://schemas.openxmlformats.org/officeDocument/2006/relationships/customXml" Target="../ink/ink14.xml"/><Relationship Id="rId22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slide" Target="slide1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slide" Target="slide17.xml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" Target="slide20.xml"/><Relationship Id="rId7" Type="http://schemas.openxmlformats.org/officeDocument/2006/relationships/image" Target="../media/image61.emf"/><Relationship Id="rId12" Type="http://schemas.openxmlformats.org/officeDocument/2006/relationships/image" Target="../media/image6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.xml"/><Relationship Id="rId11" Type="http://schemas.openxmlformats.org/officeDocument/2006/relationships/image" Target="../media/image65.png"/><Relationship Id="rId5" Type="http://schemas.openxmlformats.org/officeDocument/2006/relationships/image" Target="../media/image60.emf"/><Relationship Id="rId10" Type="http://schemas.openxmlformats.org/officeDocument/2006/relationships/image" Target="../media/image64.png"/><Relationship Id="rId4" Type="http://schemas.openxmlformats.org/officeDocument/2006/relationships/customXml" Target="../ink/ink18.xml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6.pn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8.xml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slide" Target="slide14.xml"/><Relationship Id="rId10" Type="http://schemas.openxmlformats.org/officeDocument/2006/relationships/slide" Target="slide5.xml"/><Relationship Id="rId4" Type="http://schemas.openxmlformats.org/officeDocument/2006/relationships/slide" Target="slide12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" Target="slide8.xml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14.xml"/><Relationship Id="rId10" Type="http://schemas.openxmlformats.org/officeDocument/2006/relationships/image" Target="../media/image13.png"/><Relationship Id="rId4" Type="http://schemas.openxmlformats.org/officeDocument/2006/relationships/slide" Target="slide12.xml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slide" Target="slide9.xml"/><Relationship Id="rId18" Type="http://schemas.openxmlformats.org/officeDocument/2006/relationships/slide" Target="slide10.xml"/><Relationship Id="rId3" Type="http://schemas.openxmlformats.org/officeDocument/2006/relationships/image" Target="../media/image14.png"/><Relationship Id="rId21" Type="http://schemas.openxmlformats.org/officeDocument/2006/relationships/image" Target="../media/image22.png"/><Relationship Id="rId7" Type="http://schemas.openxmlformats.org/officeDocument/2006/relationships/customXml" Target="../ink/ink2.xml"/><Relationship Id="rId12" Type="http://schemas.openxmlformats.org/officeDocument/2006/relationships/slide" Target="slide7.xml"/><Relationship Id="rId17" Type="http://schemas.openxmlformats.org/officeDocument/2006/relationships/image" Target="../media/image20.png"/><Relationship Id="rId25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20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6.png"/><Relationship Id="rId24" Type="http://schemas.openxmlformats.org/officeDocument/2006/relationships/image" Target="../media/image25.png"/><Relationship Id="rId5" Type="http://schemas.openxmlformats.org/officeDocument/2006/relationships/image" Target="../media/image9.emf"/><Relationship Id="rId15" Type="http://schemas.openxmlformats.org/officeDocument/2006/relationships/image" Target="../media/image18.png"/><Relationship Id="rId23" Type="http://schemas.openxmlformats.org/officeDocument/2006/relationships/image" Target="../media/image24.png"/><Relationship Id="rId10" Type="http://schemas.openxmlformats.org/officeDocument/2006/relationships/image" Target="../media/image12.emf"/><Relationship Id="rId19" Type="http://schemas.openxmlformats.org/officeDocument/2006/relationships/image" Target="../media/image21.png"/><Relationship Id="rId4" Type="http://schemas.openxmlformats.org/officeDocument/2006/relationships/customXml" Target="../ink/ink1.xml"/><Relationship Id="rId9" Type="http://schemas.openxmlformats.org/officeDocument/2006/relationships/customXml" Target="../ink/ink3.xml"/><Relationship Id="rId14" Type="http://schemas.openxmlformats.org/officeDocument/2006/relationships/image" Target="../media/image17.png"/><Relationship Id="rId2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45484" y="0"/>
            <a:ext cx="98224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7864" y="6381328"/>
            <a:ext cx="331236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a-DK" dirty="0" err="1" smtClean="0">
                <a:solidFill>
                  <a:sysClr val="windowText" lastClr="000000"/>
                </a:solidFill>
              </a:rPr>
              <a:t>Could</a:t>
            </a:r>
            <a:r>
              <a:rPr lang="da-DK" dirty="0" smtClean="0">
                <a:solidFill>
                  <a:sysClr val="windowText" lastClr="000000"/>
                </a:solidFill>
              </a:rPr>
              <a:t> </a:t>
            </a:r>
            <a:r>
              <a:rPr lang="da-DK" dirty="0" err="1" smtClean="0">
                <a:solidFill>
                  <a:sysClr val="windowText" lastClr="000000"/>
                </a:solidFill>
              </a:rPr>
              <a:t>this</a:t>
            </a:r>
            <a:r>
              <a:rPr lang="da-DK" dirty="0" smtClean="0">
                <a:solidFill>
                  <a:sysClr val="windowText" lastClr="000000"/>
                </a:solidFill>
              </a:rPr>
              <a:t> </a:t>
            </a:r>
            <a:r>
              <a:rPr lang="da-DK" dirty="0" err="1" smtClean="0">
                <a:solidFill>
                  <a:sysClr val="windowText" lastClr="000000"/>
                </a:solidFill>
              </a:rPr>
              <a:t>be</a:t>
            </a:r>
            <a:r>
              <a:rPr lang="da-DK" dirty="0" smtClean="0">
                <a:solidFill>
                  <a:sysClr val="windowText" lastClr="000000"/>
                </a:solidFill>
              </a:rPr>
              <a:t> the house for </a:t>
            </a:r>
            <a:r>
              <a:rPr lang="da-DK" dirty="0" err="1" smtClean="0">
                <a:solidFill>
                  <a:sysClr val="windowText" lastClr="000000"/>
                </a:solidFill>
              </a:rPr>
              <a:t>you</a:t>
            </a:r>
            <a:r>
              <a:rPr lang="da-DK" dirty="0" smtClean="0">
                <a:solidFill>
                  <a:sysClr val="windowText" lastClr="000000"/>
                </a:solidFill>
              </a:rPr>
              <a:t>?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7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168275"/>
            <a:ext cx="9255126" cy="652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526" y="980728"/>
            <a:ext cx="1271965" cy="3309972"/>
          </a:xfrm>
          <a:prstGeom prst="rect">
            <a:avLst/>
          </a:prstGeom>
        </p:spPr>
      </p:pic>
      <p:sp>
        <p:nvSpPr>
          <p:cNvPr id="2" name="Down Arrow 1">
            <a:hlinkClick r:id="rId4" action="ppaction://hlinksldjump"/>
          </p:cNvPr>
          <p:cNvSpPr/>
          <p:nvPr/>
        </p:nvSpPr>
        <p:spPr>
          <a:xfrm>
            <a:off x="1287901" y="6433721"/>
            <a:ext cx="288032" cy="309985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3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168275"/>
            <a:ext cx="9255126" cy="652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04664"/>
            <a:ext cx="4752528" cy="4545895"/>
          </a:xfrm>
          <a:prstGeom prst="rect">
            <a:avLst/>
          </a:prstGeom>
        </p:spPr>
      </p:pic>
      <p:sp>
        <p:nvSpPr>
          <p:cNvPr id="5" name="Down Arrow 4">
            <a:hlinkClick r:id="rId4" action="ppaction://hlinksldjump"/>
          </p:cNvPr>
          <p:cNvSpPr/>
          <p:nvPr/>
        </p:nvSpPr>
        <p:spPr>
          <a:xfrm>
            <a:off x="539552" y="6309320"/>
            <a:ext cx="288032" cy="288032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2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143" y="4803"/>
            <a:ext cx="9749405" cy="68580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0800000">
            <a:off x="611560" y="3212976"/>
            <a:ext cx="216024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hlinkClick r:id="rId3" action="ppaction://hlinksldjump"/>
          </p:cNvPr>
          <p:cNvSpPr/>
          <p:nvPr/>
        </p:nvSpPr>
        <p:spPr>
          <a:xfrm rot="10312290">
            <a:off x="2915816" y="2636912"/>
            <a:ext cx="288032" cy="288032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hlinkClick r:id="rId4" action="ppaction://hlinksldjump"/>
          </p:cNvPr>
          <p:cNvSpPr/>
          <p:nvPr/>
        </p:nvSpPr>
        <p:spPr>
          <a:xfrm rot="16364291">
            <a:off x="6477817" y="2145640"/>
            <a:ext cx="288032" cy="269115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22" y="2125729"/>
            <a:ext cx="161515" cy="403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69" y="4725144"/>
            <a:ext cx="2406401" cy="190043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3" name="Ink 12"/>
              <p14:cNvContentPartPr/>
              <p14:nvPr/>
            </p14:nvContentPartPr>
            <p14:xfrm>
              <a:off x="-26747" y="6432528"/>
              <a:ext cx="2043360" cy="429120"/>
            </p14:xfrm>
          </p:contentPart>
        </mc:Choice>
        <mc:Fallback>
          <p:pic>
            <p:nvPicPr>
              <p:cNvPr id="13" name="Ink 1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35027" y="6428568"/>
                <a:ext cx="2055960" cy="44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5" name="Ink 14"/>
              <p14:cNvContentPartPr/>
              <p14:nvPr/>
            </p14:nvContentPartPr>
            <p14:xfrm>
              <a:off x="2718613" y="6349728"/>
              <a:ext cx="275760" cy="408600"/>
            </p14:xfrm>
          </p:contentPart>
        </mc:Choice>
        <mc:Fallback>
          <p:pic>
            <p:nvPicPr>
              <p:cNvPr id="15" name="Ink 1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10693" y="6338208"/>
                <a:ext cx="294840" cy="42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7" name="Ink 46"/>
              <p14:cNvContentPartPr/>
              <p14:nvPr/>
            </p14:nvContentPartPr>
            <p14:xfrm>
              <a:off x="2898973" y="6301128"/>
              <a:ext cx="341640" cy="473040"/>
            </p14:xfrm>
          </p:contentPart>
        </mc:Choice>
        <mc:Fallback>
          <p:pic>
            <p:nvPicPr>
              <p:cNvPr id="47" name="Ink 4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91413" y="6293928"/>
                <a:ext cx="357480" cy="48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56" name="Ink 55"/>
              <p14:cNvContentPartPr/>
              <p14:nvPr/>
            </p14:nvContentPartPr>
            <p14:xfrm>
              <a:off x="2738413" y="6732048"/>
              <a:ext cx="515520" cy="138240"/>
            </p14:xfrm>
          </p:contentPart>
        </mc:Choice>
        <mc:Fallback>
          <p:pic>
            <p:nvPicPr>
              <p:cNvPr id="56" name="Ink 5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29773" y="6725208"/>
                <a:ext cx="53208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71" name="Ink 70"/>
              <p14:cNvContentPartPr/>
              <p14:nvPr/>
            </p14:nvContentPartPr>
            <p14:xfrm>
              <a:off x="7386733" y="5546928"/>
              <a:ext cx="63000" cy="594360"/>
            </p14:xfrm>
          </p:contentPart>
        </mc:Choice>
        <mc:Fallback>
          <p:pic>
            <p:nvPicPr>
              <p:cNvPr id="71" name="Ink 7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374493" y="5536128"/>
                <a:ext cx="87120" cy="61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88" name="Ink 87"/>
              <p14:cNvContentPartPr/>
              <p14:nvPr/>
            </p14:nvContentPartPr>
            <p14:xfrm>
              <a:off x="6753493" y="5302128"/>
              <a:ext cx="24120" cy="81000"/>
            </p14:xfrm>
          </p:contentPart>
        </mc:Choice>
        <mc:Fallback>
          <p:pic>
            <p:nvPicPr>
              <p:cNvPr id="88" name="Ink 8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742693" y="5291328"/>
                <a:ext cx="4572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89" name="Ink 88"/>
              <p14:cNvContentPartPr/>
              <p14:nvPr/>
            </p14:nvContentPartPr>
            <p14:xfrm>
              <a:off x="6493573" y="6689568"/>
              <a:ext cx="2746080" cy="223560"/>
            </p14:xfrm>
          </p:contentPart>
        </mc:Choice>
        <mc:Fallback>
          <p:pic>
            <p:nvPicPr>
              <p:cNvPr id="89" name="Ink 8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486373" y="6684888"/>
                <a:ext cx="2760120" cy="232200"/>
              </a:xfrm>
              <a:prstGeom prst="rect">
                <a:avLst/>
              </a:prstGeom>
            </p:spPr>
          </p:pic>
        </mc:Fallback>
      </mc:AlternateContent>
      <p:pic>
        <p:nvPicPr>
          <p:cNvPr id="91" name="Picture 9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12" y="2447702"/>
            <a:ext cx="3197281" cy="4542664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858" y="778586"/>
            <a:ext cx="2171691" cy="1549038"/>
          </a:xfrm>
          <a:prstGeom prst="rect">
            <a:avLst/>
          </a:prstGeom>
        </p:spPr>
      </p:pic>
      <p:sp>
        <p:nvSpPr>
          <p:cNvPr id="93" name="Down Arrow 92">
            <a:hlinkClick r:id="rId24" action="ppaction://hlinksldjump"/>
          </p:cNvPr>
          <p:cNvSpPr/>
          <p:nvPr/>
        </p:nvSpPr>
        <p:spPr>
          <a:xfrm>
            <a:off x="3995936" y="6301128"/>
            <a:ext cx="432048" cy="43092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00" y="972614"/>
            <a:ext cx="1386749" cy="145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5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143" y="4803"/>
            <a:ext cx="9749405" cy="68580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0800000">
            <a:off x="611560" y="3212976"/>
            <a:ext cx="216024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hlinkClick r:id="rId3" action="ppaction://hlinksldjump"/>
          </p:cNvPr>
          <p:cNvSpPr/>
          <p:nvPr/>
        </p:nvSpPr>
        <p:spPr>
          <a:xfrm rot="10312290">
            <a:off x="2915816" y="2636912"/>
            <a:ext cx="288032" cy="288032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hlinkClick r:id="rId4" action="ppaction://hlinksldjump"/>
          </p:cNvPr>
          <p:cNvSpPr/>
          <p:nvPr/>
        </p:nvSpPr>
        <p:spPr>
          <a:xfrm rot="16364291">
            <a:off x="6477817" y="2145640"/>
            <a:ext cx="288032" cy="269115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22" y="2125729"/>
            <a:ext cx="161515" cy="403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69" y="4725144"/>
            <a:ext cx="2406401" cy="190043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3" name="Ink 12"/>
              <p14:cNvContentPartPr/>
              <p14:nvPr/>
            </p14:nvContentPartPr>
            <p14:xfrm>
              <a:off x="-26747" y="6432528"/>
              <a:ext cx="2043360" cy="429120"/>
            </p14:xfrm>
          </p:contentPart>
        </mc:Choice>
        <mc:Fallback>
          <p:pic>
            <p:nvPicPr>
              <p:cNvPr id="13" name="Ink 1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35027" y="6428568"/>
                <a:ext cx="2055960" cy="44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5" name="Ink 14"/>
              <p14:cNvContentPartPr/>
              <p14:nvPr/>
            </p14:nvContentPartPr>
            <p14:xfrm>
              <a:off x="2718613" y="6349728"/>
              <a:ext cx="275760" cy="408600"/>
            </p14:xfrm>
          </p:contentPart>
        </mc:Choice>
        <mc:Fallback>
          <p:pic>
            <p:nvPicPr>
              <p:cNvPr id="15" name="Ink 1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10693" y="6338208"/>
                <a:ext cx="294840" cy="42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7" name="Ink 46"/>
              <p14:cNvContentPartPr/>
              <p14:nvPr/>
            </p14:nvContentPartPr>
            <p14:xfrm>
              <a:off x="2898973" y="6301128"/>
              <a:ext cx="341640" cy="473040"/>
            </p14:xfrm>
          </p:contentPart>
        </mc:Choice>
        <mc:Fallback>
          <p:pic>
            <p:nvPicPr>
              <p:cNvPr id="47" name="Ink 4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91413" y="6293928"/>
                <a:ext cx="357480" cy="48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56" name="Ink 55"/>
              <p14:cNvContentPartPr/>
              <p14:nvPr/>
            </p14:nvContentPartPr>
            <p14:xfrm>
              <a:off x="2738413" y="6732048"/>
              <a:ext cx="515520" cy="138240"/>
            </p14:xfrm>
          </p:contentPart>
        </mc:Choice>
        <mc:Fallback>
          <p:pic>
            <p:nvPicPr>
              <p:cNvPr id="56" name="Ink 5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29773" y="6725208"/>
                <a:ext cx="53208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71" name="Ink 70"/>
              <p14:cNvContentPartPr/>
              <p14:nvPr/>
            </p14:nvContentPartPr>
            <p14:xfrm>
              <a:off x="7386733" y="5546928"/>
              <a:ext cx="63000" cy="594360"/>
            </p14:xfrm>
          </p:contentPart>
        </mc:Choice>
        <mc:Fallback>
          <p:pic>
            <p:nvPicPr>
              <p:cNvPr id="71" name="Ink 7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374493" y="5536128"/>
                <a:ext cx="87120" cy="61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88" name="Ink 87"/>
              <p14:cNvContentPartPr/>
              <p14:nvPr/>
            </p14:nvContentPartPr>
            <p14:xfrm>
              <a:off x="6753493" y="5302128"/>
              <a:ext cx="24120" cy="81000"/>
            </p14:xfrm>
          </p:contentPart>
        </mc:Choice>
        <mc:Fallback>
          <p:pic>
            <p:nvPicPr>
              <p:cNvPr id="88" name="Ink 8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742693" y="5291328"/>
                <a:ext cx="4572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89" name="Ink 88"/>
              <p14:cNvContentPartPr/>
              <p14:nvPr/>
            </p14:nvContentPartPr>
            <p14:xfrm>
              <a:off x="6493573" y="6689568"/>
              <a:ext cx="2746080" cy="223560"/>
            </p14:xfrm>
          </p:contentPart>
        </mc:Choice>
        <mc:Fallback>
          <p:pic>
            <p:nvPicPr>
              <p:cNvPr id="89" name="Ink 8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486373" y="6684888"/>
                <a:ext cx="2760120" cy="232200"/>
              </a:xfrm>
              <a:prstGeom prst="rect">
                <a:avLst/>
              </a:prstGeom>
            </p:spPr>
          </p:pic>
        </mc:Fallback>
      </mc:AlternateContent>
      <p:sp>
        <p:nvSpPr>
          <p:cNvPr id="93" name="Down Arrow 92">
            <a:hlinkClick r:id="rId22" action="ppaction://hlinksldjump"/>
          </p:cNvPr>
          <p:cNvSpPr/>
          <p:nvPr/>
        </p:nvSpPr>
        <p:spPr>
          <a:xfrm>
            <a:off x="3995936" y="6301128"/>
            <a:ext cx="432048" cy="43092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3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25" y="1588"/>
            <a:ext cx="9748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618258"/>
            <a:ext cx="1486267" cy="3867638"/>
          </a:xfrm>
          <a:prstGeom prst="rect">
            <a:avLst/>
          </a:prstGeom>
        </p:spPr>
      </p:pic>
      <p:sp>
        <p:nvSpPr>
          <p:cNvPr id="5" name="Down Arrow 4">
            <a:hlinkClick r:id="rId4" action="ppaction://hlinksldjump"/>
          </p:cNvPr>
          <p:cNvSpPr/>
          <p:nvPr/>
        </p:nvSpPr>
        <p:spPr>
          <a:xfrm>
            <a:off x="1907704" y="6491623"/>
            <a:ext cx="288032" cy="288032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3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Stairway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00192" cy="6858000"/>
          </a:xfrm>
          <a:prstGeom prst="rect">
            <a:avLst/>
          </a:prstGeom>
        </p:spPr>
      </p:pic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8604448" y="3068960"/>
            <a:ext cx="360040" cy="28803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 rot="15551219">
            <a:off x="1435504" y="1061779"/>
            <a:ext cx="360040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973">
            <a:off x="3275856" y="1239170"/>
            <a:ext cx="2376264" cy="4285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29184"/>
            <a:ext cx="1625367" cy="1487038"/>
          </a:xfrm>
          <a:prstGeom prst="rect">
            <a:avLst/>
          </a:prstGeom>
        </p:spPr>
      </p:pic>
      <p:sp>
        <p:nvSpPr>
          <p:cNvPr id="10" name="Down Arrow 9">
            <a:hlinkClick r:id="rId7" action="ppaction://hlinksldjump"/>
          </p:cNvPr>
          <p:cNvSpPr/>
          <p:nvPr/>
        </p:nvSpPr>
        <p:spPr>
          <a:xfrm>
            <a:off x="4572000" y="6381328"/>
            <a:ext cx="288032" cy="36004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7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Bath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0"/>
            <a:ext cx="9824294" cy="6890664"/>
          </a:xfrm>
          <a:prstGeom prst="rect">
            <a:avLst/>
          </a:prstGeom>
        </p:spPr>
      </p:pic>
      <p:sp>
        <p:nvSpPr>
          <p:cNvPr id="4" name="Down Arrow 3">
            <a:hlinkClick r:id="rId4" action="ppaction://hlinksldjump"/>
          </p:cNvPr>
          <p:cNvSpPr/>
          <p:nvPr/>
        </p:nvSpPr>
        <p:spPr>
          <a:xfrm>
            <a:off x="4299571" y="6425952"/>
            <a:ext cx="432048" cy="432048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260648"/>
            <a:ext cx="939925" cy="1211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475" y="0"/>
            <a:ext cx="2636498" cy="70200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577" y="58986"/>
            <a:ext cx="1538083" cy="141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1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3" y="-14288"/>
            <a:ext cx="9828213" cy="688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-31724"/>
            <a:ext cx="2640013" cy="702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684837"/>
            <a:ext cx="4118850" cy="4038132"/>
          </a:xfrm>
          <a:prstGeom prst="rect">
            <a:avLst/>
          </a:prstGeom>
        </p:spPr>
      </p:pic>
      <p:sp>
        <p:nvSpPr>
          <p:cNvPr id="6" name="Down Arrow 5">
            <a:hlinkClick r:id="rId5" action="ppaction://hlinksldjump"/>
          </p:cNvPr>
          <p:cNvSpPr/>
          <p:nvPr/>
        </p:nvSpPr>
        <p:spPr>
          <a:xfrm>
            <a:off x="1259632" y="6309320"/>
            <a:ext cx="432048" cy="432048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9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err="1" smtClean="0"/>
              <a:t>Hallway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522274" cy="6858001"/>
          </a:xfrm>
          <a:prstGeom prst="rect">
            <a:avLst/>
          </a:prstGeom>
        </p:spPr>
      </p:pic>
      <p:sp>
        <p:nvSpPr>
          <p:cNvPr id="4" name="Down Arrow 3">
            <a:hlinkClick r:id="rId3" action="ppaction://hlinksldjump"/>
          </p:cNvPr>
          <p:cNvSpPr/>
          <p:nvPr/>
        </p:nvSpPr>
        <p:spPr>
          <a:xfrm>
            <a:off x="4374652" y="6309320"/>
            <a:ext cx="288032" cy="432048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9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Upstairs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16" y="185920"/>
            <a:ext cx="9289032" cy="6486160"/>
          </a:xfrm>
          <a:prstGeom prst="rect">
            <a:avLst/>
          </a:prstGeom>
        </p:spPr>
      </p:pic>
      <p:sp>
        <p:nvSpPr>
          <p:cNvPr id="4" name="Right Arrow 3">
            <a:hlinkClick r:id="rId3" action="ppaction://hlinksldjump"/>
          </p:cNvPr>
          <p:cNvSpPr/>
          <p:nvPr/>
        </p:nvSpPr>
        <p:spPr>
          <a:xfrm rot="16016007">
            <a:off x="6292446" y="2275099"/>
            <a:ext cx="303522" cy="29106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Ink 7"/>
              <p14:cNvContentPartPr/>
              <p14:nvPr/>
            </p14:nvContentPartPr>
            <p14:xfrm>
              <a:off x="1152253" y="6660768"/>
              <a:ext cx="948960" cy="22824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44333" y="6652128"/>
                <a:ext cx="96696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k 9"/>
              <p14:cNvContentPartPr/>
              <p14:nvPr/>
            </p14:nvContentPartPr>
            <p14:xfrm>
              <a:off x="8388613" y="6662208"/>
              <a:ext cx="792720" cy="253080"/>
            </p14:xfrm>
          </p:contentPart>
        </mc:Choice>
        <mc:Fallback>
          <p:pic>
            <p:nvPicPr>
              <p:cNvPr id="10" name="Ink 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83933" y="6656808"/>
                <a:ext cx="802800" cy="26712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0"/>
            <a:ext cx="265177" cy="12085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222321"/>
            <a:ext cx="2147971" cy="56356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4624"/>
            <a:ext cx="2356344" cy="1449348"/>
          </a:xfrm>
          <a:prstGeom prst="rect">
            <a:avLst/>
          </a:prstGeom>
        </p:spPr>
      </p:pic>
      <p:pic>
        <p:nvPicPr>
          <p:cNvPr id="717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2" y="6350400"/>
            <a:ext cx="3841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25" y="44624"/>
            <a:ext cx="1652564" cy="1702141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4409981" y="6366151"/>
            <a:ext cx="324036" cy="432048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0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45484" y="0"/>
            <a:ext cx="98224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7864" y="6358726"/>
            <a:ext cx="144016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a-DK" dirty="0" smtClean="0">
                <a:solidFill>
                  <a:sysClr val="windowText" lastClr="000000"/>
                </a:solidFill>
              </a:rPr>
              <a:t>I </a:t>
            </a:r>
            <a:r>
              <a:rPr lang="da-DK" dirty="0" err="1" smtClean="0">
                <a:solidFill>
                  <a:sysClr val="windowText" lastClr="000000"/>
                </a:solidFill>
              </a:rPr>
              <a:t>guess</a:t>
            </a:r>
            <a:r>
              <a:rPr lang="da-DK" dirty="0" smtClean="0">
                <a:solidFill>
                  <a:sysClr val="windowText" lastClr="000000"/>
                </a:solidFill>
              </a:rPr>
              <a:t> not.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34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The Master </a:t>
            </a:r>
            <a:r>
              <a:rPr lang="da-DK" dirty="0" err="1"/>
              <a:t>B</a:t>
            </a:r>
            <a:r>
              <a:rPr lang="da-DK" dirty="0" err="1" smtClean="0"/>
              <a:t>edroom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744" y="0"/>
            <a:ext cx="12545394" cy="70567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420888"/>
            <a:ext cx="1766320" cy="4703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742" y="1092346"/>
            <a:ext cx="2374676" cy="1328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56792"/>
            <a:ext cx="1166072" cy="937257"/>
          </a:xfrm>
          <a:prstGeom prst="rect">
            <a:avLst/>
          </a:prstGeom>
        </p:spPr>
      </p:pic>
      <p:sp>
        <p:nvSpPr>
          <p:cNvPr id="9" name="Down Arrow 8">
            <a:hlinkClick r:id="rId6" action="ppaction://hlinksldjump"/>
          </p:cNvPr>
          <p:cNvSpPr/>
          <p:nvPr/>
        </p:nvSpPr>
        <p:spPr>
          <a:xfrm>
            <a:off x="3601744" y="6292869"/>
            <a:ext cx="363744" cy="4046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3567592" y="6304133"/>
            <a:ext cx="432048" cy="4046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2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The End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384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7784" y="5229200"/>
            <a:ext cx="30963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dirty="0" err="1" smtClean="0"/>
              <a:t>Say</a:t>
            </a:r>
            <a:r>
              <a:rPr lang="da-DK" dirty="0" smtClean="0"/>
              <a:t> hi to the </a:t>
            </a:r>
            <a:r>
              <a:rPr lang="da-DK" dirty="0" err="1" smtClean="0"/>
              <a:t>big</a:t>
            </a:r>
            <a:r>
              <a:rPr lang="da-DK" dirty="0" smtClean="0"/>
              <a:t> </a:t>
            </a:r>
            <a:r>
              <a:rPr lang="da-DK" dirty="0" err="1" smtClean="0"/>
              <a:t>guy</a:t>
            </a:r>
            <a:r>
              <a:rPr lang="da-DK" dirty="0" smtClean="0"/>
              <a:t> for </a:t>
            </a:r>
            <a:r>
              <a:rPr lang="da-DK" dirty="0" err="1" smtClean="0"/>
              <a:t>me</a:t>
            </a:r>
            <a:r>
              <a:rPr lang="da-DK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88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96552" y="2326"/>
            <a:ext cx="9693394" cy="685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39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0745"/>
            <a:ext cx="9252520" cy="6868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20688"/>
            <a:ext cx="5689756" cy="6585347"/>
          </a:xfrm>
          <a:prstGeom prst="rect">
            <a:avLst/>
          </a:prstGeom>
        </p:spPr>
      </p:pic>
      <p:sp>
        <p:nvSpPr>
          <p:cNvPr id="2" name="Right Arrow 1">
            <a:hlinkClick r:id="rId4" action="ppaction://hlinksldjump"/>
          </p:cNvPr>
          <p:cNvSpPr/>
          <p:nvPr/>
        </p:nvSpPr>
        <p:spPr>
          <a:xfrm>
            <a:off x="7740352" y="2492896"/>
            <a:ext cx="432048" cy="36004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493" y="110355"/>
            <a:ext cx="1864285" cy="1152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43" y="26362"/>
            <a:ext cx="1656184" cy="1253112"/>
          </a:xfrm>
          <a:prstGeom prst="rect">
            <a:avLst/>
          </a:prstGeom>
        </p:spPr>
      </p:pic>
      <p:pic>
        <p:nvPicPr>
          <p:cNvPr id="4098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904" y="6309320"/>
            <a:ext cx="5064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own Arrow 7"/>
          <p:cNvSpPr/>
          <p:nvPr/>
        </p:nvSpPr>
        <p:spPr>
          <a:xfrm>
            <a:off x="2699792" y="6309320"/>
            <a:ext cx="447843" cy="432048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5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0745"/>
            <a:ext cx="9252520" cy="6868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20688"/>
            <a:ext cx="5689756" cy="6585347"/>
          </a:xfrm>
          <a:prstGeom prst="rect">
            <a:avLst/>
          </a:prstGeom>
        </p:spPr>
      </p:pic>
      <p:sp>
        <p:nvSpPr>
          <p:cNvPr id="2" name="Right Arrow 1">
            <a:hlinkClick r:id="rId4" action="ppaction://hlinksldjump"/>
          </p:cNvPr>
          <p:cNvSpPr/>
          <p:nvPr/>
        </p:nvSpPr>
        <p:spPr>
          <a:xfrm>
            <a:off x="7740352" y="2492896"/>
            <a:ext cx="432048" cy="36004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43" y="26362"/>
            <a:ext cx="1656184" cy="1253112"/>
          </a:xfrm>
          <a:prstGeom prst="rect">
            <a:avLst/>
          </a:prstGeom>
        </p:spPr>
      </p:pic>
      <p:pic>
        <p:nvPicPr>
          <p:cNvPr id="409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904" y="6309320"/>
            <a:ext cx="5064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own Arrow 7"/>
          <p:cNvSpPr/>
          <p:nvPr/>
        </p:nvSpPr>
        <p:spPr>
          <a:xfrm>
            <a:off x="2699792" y="6309320"/>
            <a:ext cx="447843" cy="432048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9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696276" cy="6857999"/>
          </a:xfrm>
          <a:prstGeom prst="rect">
            <a:avLst/>
          </a:prstGeom>
        </p:spPr>
      </p:pic>
      <p:sp>
        <p:nvSpPr>
          <p:cNvPr id="6" name="Right Arrow 5">
            <a:hlinkClick r:id="rId3" action="ppaction://hlinksldjump"/>
          </p:cNvPr>
          <p:cNvSpPr/>
          <p:nvPr/>
        </p:nvSpPr>
        <p:spPr>
          <a:xfrm rot="11272814">
            <a:off x="263405" y="2011055"/>
            <a:ext cx="216024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hlinkClick r:id="rId4" action="ppaction://hlinksldjump"/>
          </p:cNvPr>
          <p:cNvSpPr/>
          <p:nvPr/>
        </p:nvSpPr>
        <p:spPr>
          <a:xfrm rot="16403941">
            <a:off x="5664585" y="1616825"/>
            <a:ext cx="223682" cy="21003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077072"/>
            <a:ext cx="411481" cy="986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3024336" cy="4710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69" y="28975"/>
            <a:ext cx="1822998" cy="1491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6013"/>
            <a:ext cx="1512168" cy="1423083"/>
          </a:xfrm>
          <a:prstGeom prst="rect">
            <a:avLst/>
          </a:prstGeom>
        </p:spPr>
      </p:pic>
      <p:pic>
        <p:nvPicPr>
          <p:cNvPr id="6147" name="Picture 3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716" y="6309320"/>
            <a:ext cx="420687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Down Arrow 9"/>
          <p:cNvSpPr/>
          <p:nvPr/>
        </p:nvSpPr>
        <p:spPr>
          <a:xfrm>
            <a:off x="4932039" y="6324562"/>
            <a:ext cx="360040" cy="36004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696276" cy="6857999"/>
          </a:xfrm>
          <a:prstGeom prst="rect">
            <a:avLst/>
          </a:prstGeom>
        </p:spPr>
      </p:pic>
      <p:sp>
        <p:nvSpPr>
          <p:cNvPr id="6" name="Right Arrow 5">
            <a:hlinkClick r:id="rId3" action="ppaction://hlinksldjump"/>
          </p:cNvPr>
          <p:cNvSpPr/>
          <p:nvPr/>
        </p:nvSpPr>
        <p:spPr>
          <a:xfrm rot="11272814">
            <a:off x="263405" y="2011055"/>
            <a:ext cx="216024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hlinkClick r:id="rId4" action="ppaction://hlinksldjump"/>
          </p:cNvPr>
          <p:cNvSpPr/>
          <p:nvPr/>
        </p:nvSpPr>
        <p:spPr>
          <a:xfrm rot="16403941">
            <a:off x="5664585" y="1616825"/>
            <a:ext cx="223682" cy="21003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077072"/>
            <a:ext cx="411481" cy="986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3024336" cy="4710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6013"/>
            <a:ext cx="1512168" cy="1423083"/>
          </a:xfrm>
          <a:prstGeom prst="rect">
            <a:avLst/>
          </a:prstGeom>
        </p:spPr>
      </p:pic>
      <p:pic>
        <p:nvPicPr>
          <p:cNvPr id="6147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716" y="6309320"/>
            <a:ext cx="420687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Down Arrow 9"/>
          <p:cNvSpPr/>
          <p:nvPr/>
        </p:nvSpPr>
        <p:spPr>
          <a:xfrm>
            <a:off x="4932039" y="6324562"/>
            <a:ext cx="360040" cy="36004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1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434" y="0"/>
            <a:ext cx="9256391" cy="65253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/>
              <p14:cNvContentPartPr/>
              <p14:nvPr/>
            </p14:nvContentPartPr>
            <p14:xfrm>
              <a:off x="3061453" y="6475853"/>
              <a:ext cx="835560" cy="38052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4613" y="6467933"/>
                <a:ext cx="849960" cy="396360"/>
              </a:xfrm>
              <a:prstGeom prst="rect">
                <a:avLst/>
              </a:prstGeom>
            </p:spPr>
          </p:pic>
        </mc:Fallback>
      </mc:AlternateContent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060848"/>
            <a:ext cx="1176530" cy="14889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0" name="Ink 39"/>
              <p14:cNvContentPartPr/>
              <p14:nvPr/>
            </p14:nvContentPartPr>
            <p14:xfrm>
              <a:off x="991453" y="6372893"/>
              <a:ext cx="7738560" cy="54576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4613" y="6364973"/>
                <a:ext cx="7751880" cy="56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1" name="Ink 40"/>
              <p14:cNvContentPartPr/>
              <p14:nvPr/>
            </p14:nvContentPartPr>
            <p14:xfrm>
              <a:off x="3064693" y="6819293"/>
              <a:ext cx="6480" cy="8100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53893" y="6810293"/>
                <a:ext cx="27720" cy="96840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33" y="1340768"/>
            <a:ext cx="2983108" cy="5799970"/>
          </a:xfrm>
          <a:prstGeom prst="rect">
            <a:avLst/>
          </a:prstGeom>
        </p:spPr>
      </p:pic>
      <p:sp>
        <p:nvSpPr>
          <p:cNvPr id="48" name="Down Arrow 47">
            <a:hlinkClick r:id="rId12" action="ppaction://hlinksldjump"/>
          </p:cNvPr>
          <p:cNvSpPr/>
          <p:nvPr/>
        </p:nvSpPr>
        <p:spPr>
          <a:xfrm rot="1866344">
            <a:off x="656593" y="6522096"/>
            <a:ext cx="288032" cy="288032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8537486" y="476672"/>
            <a:ext cx="931058" cy="5164327"/>
          </a:xfrm>
          <a:custGeom>
            <a:avLst/>
            <a:gdLst>
              <a:gd name="connsiteX0" fmla="*/ 0 w 864096"/>
              <a:gd name="connsiteY0" fmla="*/ 0 h 4392488"/>
              <a:gd name="connsiteX1" fmla="*/ 864096 w 864096"/>
              <a:gd name="connsiteY1" fmla="*/ 0 h 4392488"/>
              <a:gd name="connsiteX2" fmla="*/ 864096 w 864096"/>
              <a:gd name="connsiteY2" fmla="*/ 4392488 h 4392488"/>
              <a:gd name="connsiteX3" fmla="*/ 0 w 864096"/>
              <a:gd name="connsiteY3" fmla="*/ 4392488 h 4392488"/>
              <a:gd name="connsiteX4" fmla="*/ 0 w 864096"/>
              <a:gd name="connsiteY4" fmla="*/ 0 h 4392488"/>
              <a:gd name="connsiteX0" fmla="*/ 0 w 897652"/>
              <a:gd name="connsiteY0" fmla="*/ 33556 h 4392488"/>
              <a:gd name="connsiteX1" fmla="*/ 897652 w 897652"/>
              <a:gd name="connsiteY1" fmla="*/ 0 h 4392488"/>
              <a:gd name="connsiteX2" fmla="*/ 897652 w 897652"/>
              <a:gd name="connsiteY2" fmla="*/ 4392488 h 4392488"/>
              <a:gd name="connsiteX3" fmla="*/ 33556 w 897652"/>
              <a:gd name="connsiteY3" fmla="*/ 4392488 h 4392488"/>
              <a:gd name="connsiteX4" fmla="*/ 0 w 897652"/>
              <a:gd name="connsiteY4" fmla="*/ 33556 h 4392488"/>
              <a:gd name="connsiteX0" fmla="*/ 0 w 897652"/>
              <a:gd name="connsiteY0" fmla="*/ 293615 h 4652547"/>
              <a:gd name="connsiteX1" fmla="*/ 604037 w 897652"/>
              <a:gd name="connsiteY1" fmla="*/ 0 h 4652547"/>
              <a:gd name="connsiteX2" fmla="*/ 897652 w 897652"/>
              <a:gd name="connsiteY2" fmla="*/ 4652547 h 4652547"/>
              <a:gd name="connsiteX3" fmla="*/ 33556 w 897652"/>
              <a:gd name="connsiteY3" fmla="*/ 4652547 h 4652547"/>
              <a:gd name="connsiteX4" fmla="*/ 0 w 897652"/>
              <a:gd name="connsiteY4" fmla="*/ 293615 h 4652547"/>
              <a:gd name="connsiteX0" fmla="*/ 0 w 612426"/>
              <a:gd name="connsiteY0" fmla="*/ 293615 h 5122331"/>
              <a:gd name="connsiteX1" fmla="*/ 604037 w 612426"/>
              <a:gd name="connsiteY1" fmla="*/ 0 h 5122331"/>
              <a:gd name="connsiteX2" fmla="*/ 612426 w 612426"/>
              <a:gd name="connsiteY2" fmla="*/ 5122331 h 5122331"/>
              <a:gd name="connsiteX3" fmla="*/ 33556 w 612426"/>
              <a:gd name="connsiteY3" fmla="*/ 4652547 h 5122331"/>
              <a:gd name="connsiteX4" fmla="*/ 0 w 612426"/>
              <a:gd name="connsiteY4" fmla="*/ 293615 h 5122331"/>
              <a:gd name="connsiteX0" fmla="*/ 0 w 612426"/>
              <a:gd name="connsiteY0" fmla="*/ 293615 h 5122331"/>
              <a:gd name="connsiteX1" fmla="*/ 604037 w 612426"/>
              <a:gd name="connsiteY1" fmla="*/ 0 h 5122331"/>
              <a:gd name="connsiteX2" fmla="*/ 612426 w 612426"/>
              <a:gd name="connsiteY2" fmla="*/ 5122331 h 5122331"/>
              <a:gd name="connsiteX3" fmla="*/ 83890 w 612426"/>
              <a:gd name="connsiteY3" fmla="*/ 4644158 h 5122331"/>
              <a:gd name="connsiteX4" fmla="*/ 0 w 612426"/>
              <a:gd name="connsiteY4" fmla="*/ 293615 h 5122331"/>
              <a:gd name="connsiteX0" fmla="*/ 0 w 612426"/>
              <a:gd name="connsiteY0" fmla="*/ 293615 h 5122331"/>
              <a:gd name="connsiteX1" fmla="*/ 604037 w 612426"/>
              <a:gd name="connsiteY1" fmla="*/ 0 h 5122331"/>
              <a:gd name="connsiteX2" fmla="*/ 612426 w 612426"/>
              <a:gd name="connsiteY2" fmla="*/ 5122331 h 5122331"/>
              <a:gd name="connsiteX3" fmla="*/ 83890 w 612426"/>
              <a:gd name="connsiteY3" fmla="*/ 4677714 h 5122331"/>
              <a:gd name="connsiteX4" fmla="*/ 0 w 612426"/>
              <a:gd name="connsiteY4" fmla="*/ 293615 h 5122331"/>
              <a:gd name="connsiteX0" fmla="*/ 0 w 612426"/>
              <a:gd name="connsiteY0" fmla="*/ 293615 h 5122331"/>
              <a:gd name="connsiteX1" fmla="*/ 604037 w 612426"/>
              <a:gd name="connsiteY1" fmla="*/ 0 h 5122331"/>
              <a:gd name="connsiteX2" fmla="*/ 612426 w 612426"/>
              <a:gd name="connsiteY2" fmla="*/ 5122331 h 5122331"/>
              <a:gd name="connsiteX3" fmla="*/ 142612 w 612426"/>
              <a:gd name="connsiteY3" fmla="*/ 4577046 h 5122331"/>
              <a:gd name="connsiteX4" fmla="*/ 0 w 612426"/>
              <a:gd name="connsiteY4" fmla="*/ 293615 h 5122331"/>
              <a:gd name="connsiteX0" fmla="*/ 0 w 612426"/>
              <a:gd name="connsiteY0" fmla="*/ 293615 h 5122331"/>
              <a:gd name="connsiteX1" fmla="*/ 604037 w 612426"/>
              <a:gd name="connsiteY1" fmla="*/ 0 h 5122331"/>
              <a:gd name="connsiteX2" fmla="*/ 612426 w 612426"/>
              <a:gd name="connsiteY2" fmla="*/ 5122331 h 5122331"/>
              <a:gd name="connsiteX3" fmla="*/ 100667 w 612426"/>
              <a:gd name="connsiteY3" fmla="*/ 4677714 h 5122331"/>
              <a:gd name="connsiteX4" fmla="*/ 0 w 612426"/>
              <a:gd name="connsiteY4" fmla="*/ 293615 h 5122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426" h="5122331">
                <a:moveTo>
                  <a:pt x="0" y="293615"/>
                </a:moveTo>
                <a:lnTo>
                  <a:pt x="604037" y="0"/>
                </a:lnTo>
                <a:cubicBezTo>
                  <a:pt x="606833" y="1707444"/>
                  <a:pt x="609630" y="3414887"/>
                  <a:pt x="612426" y="5122331"/>
                </a:cubicBezTo>
                <a:lnTo>
                  <a:pt x="100667" y="4677714"/>
                </a:lnTo>
                <a:lnTo>
                  <a:pt x="0" y="29361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" y="4690021"/>
            <a:ext cx="524257" cy="190195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052951"/>
            <a:ext cx="513589" cy="70104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42" y="-54443"/>
            <a:ext cx="1377699" cy="106223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925" y="2492896"/>
            <a:ext cx="440437" cy="829058"/>
          </a:xfrm>
          <a:prstGeom prst="rect">
            <a:avLst/>
          </a:prstGeom>
        </p:spPr>
      </p:pic>
      <p:pic>
        <p:nvPicPr>
          <p:cNvPr id="65" name="Picture 6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2050154"/>
            <a:ext cx="166116" cy="420625"/>
          </a:xfrm>
          <a:prstGeom prst="rect">
            <a:avLst/>
          </a:prstGeom>
        </p:spPr>
      </p:pic>
      <p:pic>
        <p:nvPicPr>
          <p:cNvPr id="66" name="Picture 6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744" y="1484784"/>
            <a:ext cx="233172" cy="28498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343" y="3753992"/>
            <a:ext cx="771146" cy="62179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139" y="3753485"/>
            <a:ext cx="7683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8730013" y="2492896"/>
            <a:ext cx="273002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96" y="108479"/>
            <a:ext cx="1852497" cy="1366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292" y="170235"/>
            <a:ext cx="1847350" cy="124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5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dy_Gaga_-_Applause_Official_Audio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169863"/>
            <a:ext cx="9255126" cy="652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6882">
            <a:off x="2199064" y="479775"/>
            <a:ext cx="3881775" cy="51887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9036" y="5979331"/>
            <a:ext cx="165618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a-DK" dirty="0" err="1" smtClean="0">
                <a:solidFill>
                  <a:sysClr val="windowText" lastClr="000000"/>
                </a:solidFill>
              </a:rPr>
              <a:t>Me</a:t>
            </a:r>
            <a:r>
              <a:rPr lang="da-DK" dirty="0" smtClean="0">
                <a:solidFill>
                  <a:sysClr val="windowText" lastClr="000000"/>
                </a:solidFill>
              </a:rPr>
              <a:t> old </a:t>
            </a:r>
            <a:r>
              <a:rPr lang="da-DK" dirty="0" err="1" smtClean="0">
                <a:solidFill>
                  <a:sysClr val="windowText" lastClr="000000"/>
                </a:solidFill>
              </a:rPr>
              <a:t>cane</a:t>
            </a:r>
            <a:r>
              <a:rPr lang="da-DK" dirty="0" smtClean="0">
                <a:solidFill>
                  <a:sysClr val="windowText" lastClr="000000"/>
                </a:solidFill>
              </a:rPr>
              <a:t>!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6968" y="5979331"/>
            <a:ext cx="45365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a-DK" dirty="0" err="1" smtClean="0">
                <a:solidFill>
                  <a:sysClr val="windowText" lastClr="000000"/>
                </a:solidFill>
              </a:rPr>
              <a:t>Mostly</a:t>
            </a:r>
            <a:r>
              <a:rPr lang="da-DK" dirty="0" smtClean="0">
                <a:solidFill>
                  <a:sysClr val="windowText" lastClr="000000"/>
                </a:solidFill>
              </a:rPr>
              <a:t> </a:t>
            </a:r>
            <a:r>
              <a:rPr lang="da-DK" dirty="0" err="1" smtClean="0">
                <a:solidFill>
                  <a:sysClr val="windowText" lastClr="000000"/>
                </a:solidFill>
              </a:rPr>
              <a:t>use</a:t>
            </a:r>
            <a:r>
              <a:rPr lang="da-DK" dirty="0" smtClean="0">
                <a:solidFill>
                  <a:sysClr val="windowText" lastClr="000000"/>
                </a:solidFill>
              </a:rPr>
              <a:t> it for </a:t>
            </a:r>
            <a:r>
              <a:rPr lang="da-DK" dirty="0" err="1" smtClean="0">
                <a:solidFill>
                  <a:sysClr val="windowText" lastClr="000000"/>
                </a:solidFill>
              </a:rPr>
              <a:t>swordfighting</a:t>
            </a:r>
            <a:r>
              <a:rPr lang="da-DK" dirty="0" smtClean="0">
                <a:solidFill>
                  <a:sysClr val="windowText" lastClr="000000"/>
                </a:solidFill>
              </a:rPr>
              <a:t> </a:t>
            </a:r>
            <a:r>
              <a:rPr lang="da-DK" dirty="0" err="1" smtClean="0">
                <a:solidFill>
                  <a:sysClr val="windowText" lastClr="000000"/>
                </a:solidFill>
              </a:rPr>
              <a:t>nowadays</a:t>
            </a:r>
            <a:r>
              <a:rPr lang="da-DK" dirty="0" smtClean="0">
                <a:solidFill>
                  <a:sysClr val="windowText" lastClr="000000"/>
                </a:solidFill>
              </a:rPr>
              <a:t>…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" name="Down Arrow 1">
            <a:hlinkClick r:id="rId4" action="ppaction://hlinksldjump"/>
          </p:cNvPr>
          <p:cNvSpPr/>
          <p:nvPr/>
        </p:nvSpPr>
        <p:spPr>
          <a:xfrm>
            <a:off x="1763688" y="6381328"/>
            <a:ext cx="288032" cy="36004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4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42</Words>
  <Application>Microsoft Office PowerPoint</Application>
  <PresentationFormat>On-screen Show (4:3)</PresentationFormat>
  <Paragraphs>12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Stairway</vt:lpstr>
      <vt:lpstr>Bath</vt:lpstr>
      <vt:lpstr>PowerPoint Presentation</vt:lpstr>
      <vt:lpstr>Hallway</vt:lpstr>
      <vt:lpstr>Upstairs</vt:lpstr>
      <vt:lpstr>The Master Bedroom</vt:lpstr>
      <vt:lpstr>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Frederikke Tornager</dc:creator>
  <cp:lastModifiedBy>Frederikke Tornager</cp:lastModifiedBy>
  <cp:revision>42</cp:revision>
  <dcterms:created xsi:type="dcterms:W3CDTF">2017-11-14T09:43:18Z</dcterms:created>
  <dcterms:modified xsi:type="dcterms:W3CDTF">2017-11-17T11:36:17Z</dcterms:modified>
</cp:coreProperties>
</file>